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70" r:id="rId7"/>
    <p:sldId id="273" r:id="rId8"/>
    <p:sldId id="261" r:id="rId9"/>
    <p:sldId id="262" r:id="rId10"/>
    <p:sldId id="272" r:id="rId11"/>
    <p:sldId id="271" r:id="rId12"/>
    <p:sldId id="274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92"/>
  </p:normalViewPr>
  <p:slideViewPr>
    <p:cSldViewPr snapToGrid="0" snapToObjects="1">
      <p:cViewPr varScale="1">
        <p:scale>
          <a:sx n="92" d="100"/>
          <a:sy n="92" d="100"/>
        </p:scale>
        <p:origin x="89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SimpleTimelineDefaultColorVariant">
  <dgm:title val="Simple Timeline Default Color Variant"/>
  <dgm:desc val="Simple Timeline Default Color Variant"/>
  <dgm:catLst>
    <dgm:cat type="Other" pri="2"/>
  </dgm:catLst>
  <dgm:styleLbl name="node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  <dgm:styleLbl name="node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 meth="repeat">
      <a:schemeClr val="accent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2">
        <a:alpha val="9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0BF53-75E5-B247-B798-3D2264026A4F}" type="doc">
      <dgm:prSet loTypeId="urn:microsoft.com/office/officeart/2024/3/layout/SimpleTimelineDefaultVariant" loCatId="Timeline" qsTypeId="urn:microsoft.com/office/officeart/2005/8/quickstyle/simple1" qsCatId="simple" csTypeId="urn:microsoft.com/office/officeart/2005/8/colors/SimpleTimelineDefaultColorVariant" csCatId="other" phldr="1"/>
      <dgm:spPr/>
      <dgm:t>
        <a:bodyPr/>
        <a:lstStyle/>
        <a:p>
          <a:endParaRPr lang="en-US"/>
        </a:p>
      </dgm:t>
    </dgm:pt>
    <dgm:pt modelId="{24D7EDE1-17F6-9C45-8D98-0F4C4DAE2E69}">
      <dgm:prSet/>
      <dgm:spPr/>
      <dgm:t>
        <a:bodyPr/>
        <a:lstStyle/>
        <a:p>
          <a:pPr>
            <a:defRPr b="1"/>
          </a:pPr>
          <a:r>
            <a:rPr lang="en-LR"/>
            <a:t>Add an event</a:t>
          </a:r>
        </a:p>
      </dgm:t>
    </dgm:pt>
    <dgm:pt modelId="{6F8EAAF0-9FA6-994D-8BF3-C257AF26EA93}" type="parTrans" cxnId="{4B68A1A7-4F10-D64C-9ABB-4CCAC32B8BED}">
      <dgm:prSet/>
      <dgm:spPr/>
      <dgm:t>
        <a:bodyPr/>
        <a:lstStyle/>
        <a:p>
          <a:endParaRPr lang="en-US"/>
        </a:p>
      </dgm:t>
    </dgm:pt>
    <dgm:pt modelId="{4D2C242A-6CA0-CE47-84F1-FFF589082B37}" type="sibTrans" cxnId="{4B68A1A7-4F10-D64C-9ABB-4CCAC32B8BED}">
      <dgm:prSet/>
      <dgm:spPr/>
      <dgm:t>
        <a:bodyPr/>
        <a:lstStyle/>
        <a:p>
          <a:endParaRPr lang="en-US"/>
        </a:p>
      </dgm:t>
    </dgm:pt>
    <dgm:pt modelId="{1E27A284-FC34-7540-A10E-7DF3327278DC}">
      <dgm:prSet/>
      <dgm:spPr/>
      <dgm:t>
        <a:bodyPr/>
        <a:lstStyle/>
        <a:p>
          <a:r>
            <a:rPr lang="en-LR"/>
            <a:t>Write a description of the significance of this event</a:t>
          </a:r>
        </a:p>
      </dgm:t>
    </dgm:pt>
    <dgm:pt modelId="{C261B266-4C3C-984E-80C1-C825A1F3D086}" type="parTrans" cxnId="{45CD82C5-4892-5F4E-A02E-CF8378FF44AF}">
      <dgm:prSet/>
      <dgm:spPr/>
      <dgm:t>
        <a:bodyPr/>
        <a:lstStyle/>
        <a:p>
          <a:endParaRPr lang="en-US"/>
        </a:p>
      </dgm:t>
    </dgm:pt>
    <dgm:pt modelId="{667D9516-1DA3-2749-85BD-2B8D076BD6AC}" type="sibTrans" cxnId="{45CD82C5-4892-5F4E-A02E-CF8378FF44AF}">
      <dgm:prSet/>
      <dgm:spPr/>
      <dgm:t>
        <a:bodyPr/>
        <a:lstStyle/>
        <a:p>
          <a:endParaRPr lang="en-US"/>
        </a:p>
      </dgm:t>
    </dgm:pt>
    <dgm:pt modelId="{B898E1BF-BB2C-7E4F-BB91-5634D5FF5700}">
      <dgm:prSet/>
      <dgm:spPr/>
      <dgm:t>
        <a:bodyPr/>
        <a:lstStyle/>
        <a:p>
          <a:pPr>
            <a:defRPr b="1"/>
          </a:pPr>
          <a:r>
            <a:rPr lang="en-LR"/>
            <a:t>Add an event</a:t>
          </a:r>
        </a:p>
      </dgm:t>
    </dgm:pt>
    <dgm:pt modelId="{1674AD96-8C97-9147-8D80-BFFA8927D1C1}" type="parTrans" cxnId="{9673868F-EC0D-E64F-84ED-96A34507A30C}">
      <dgm:prSet/>
      <dgm:spPr/>
      <dgm:t>
        <a:bodyPr/>
        <a:lstStyle/>
        <a:p>
          <a:endParaRPr lang="en-US"/>
        </a:p>
      </dgm:t>
    </dgm:pt>
    <dgm:pt modelId="{82F47BDB-70F7-C24F-95CD-D194E7042E00}" type="sibTrans" cxnId="{9673868F-EC0D-E64F-84ED-96A34507A30C}">
      <dgm:prSet/>
      <dgm:spPr/>
      <dgm:t>
        <a:bodyPr/>
        <a:lstStyle/>
        <a:p>
          <a:endParaRPr lang="en-US"/>
        </a:p>
      </dgm:t>
    </dgm:pt>
    <dgm:pt modelId="{C1287DC4-A1EB-3447-9D30-256035779DC3}">
      <dgm:prSet/>
      <dgm:spPr/>
      <dgm:t>
        <a:bodyPr/>
        <a:lstStyle/>
        <a:p>
          <a:r>
            <a:rPr lang="en-LR"/>
            <a:t>Write a description of the significance of this event</a:t>
          </a:r>
        </a:p>
      </dgm:t>
    </dgm:pt>
    <dgm:pt modelId="{79A4D721-7590-0146-8B5C-30D9BA5AE53B}" type="parTrans" cxnId="{B820D80A-EE38-A443-A8A2-5B01DC4BFAFC}">
      <dgm:prSet/>
      <dgm:spPr/>
      <dgm:t>
        <a:bodyPr/>
        <a:lstStyle/>
        <a:p>
          <a:endParaRPr lang="en-US"/>
        </a:p>
      </dgm:t>
    </dgm:pt>
    <dgm:pt modelId="{6F93A279-BBF6-D24B-9603-04A4318EBA68}" type="sibTrans" cxnId="{B820D80A-EE38-A443-A8A2-5B01DC4BFAFC}">
      <dgm:prSet/>
      <dgm:spPr/>
      <dgm:t>
        <a:bodyPr/>
        <a:lstStyle/>
        <a:p>
          <a:endParaRPr lang="en-US"/>
        </a:p>
      </dgm:t>
    </dgm:pt>
    <dgm:pt modelId="{52E191C7-C1F2-1746-99B0-2ED5B664864C}">
      <dgm:prSet/>
      <dgm:spPr/>
      <dgm:t>
        <a:bodyPr/>
        <a:lstStyle/>
        <a:p>
          <a:pPr>
            <a:defRPr b="1"/>
          </a:pPr>
          <a:r>
            <a:rPr lang="en-LR"/>
            <a:t>Add an event</a:t>
          </a:r>
        </a:p>
      </dgm:t>
    </dgm:pt>
    <dgm:pt modelId="{03E10CE7-D025-F14C-89D6-094CB572FC0C}" type="parTrans" cxnId="{112BDF12-B34E-E34A-A0E5-695D92E280B1}">
      <dgm:prSet/>
      <dgm:spPr/>
      <dgm:t>
        <a:bodyPr/>
        <a:lstStyle/>
        <a:p>
          <a:endParaRPr lang="en-US"/>
        </a:p>
      </dgm:t>
    </dgm:pt>
    <dgm:pt modelId="{6C589930-CE5F-1A49-874D-EDDB3551255B}" type="sibTrans" cxnId="{112BDF12-B34E-E34A-A0E5-695D92E280B1}">
      <dgm:prSet/>
      <dgm:spPr/>
      <dgm:t>
        <a:bodyPr/>
        <a:lstStyle/>
        <a:p>
          <a:endParaRPr lang="en-US"/>
        </a:p>
      </dgm:t>
    </dgm:pt>
    <dgm:pt modelId="{E4D87269-9343-7748-98E9-303B821BD120}">
      <dgm:prSet/>
      <dgm:spPr/>
      <dgm:t>
        <a:bodyPr/>
        <a:lstStyle/>
        <a:p>
          <a:r>
            <a:rPr lang="en-LR"/>
            <a:t>Write a description of the significance of this event</a:t>
          </a:r>
        </a:p>
      </dgm:t>
    </dgm:pt>
    <dgm:pt modelId="{2D80D3E7-5C1E-C94B-8419-1D0B80A0B852}" type="parTrans" cxnId="{E146EEAE-6BD1-C848-BE8B-318094F4EE01}">
      <dgm:prSet/>
      <dgm:spPr/>
      <dgm:t>
        <a:bodyPr/>
        <a:lstStyle/>
        <a:p>
          <a:endParaRPr lang="en-US"/>
        </a:p>
      </dgm:t>
    </dgm:pt>
    <dgm:pt modelId="{E0F684A4-E25C-5747-BC4D-513C9E616CE3}" type="sibTrans" cxnId="{E146EEAE-6BD1-C848-BE8B-318094F4EE01}">
      <dgm:prSet/>
      <dgm:spPr/>
      <dgm:t>
        <a:bodyPr/>
        <a:lstStyle/>
        <a:p>
          <a:endParaRPr lang="en-US"/>
        </a:p>
      </dgm:t>
    </dgm:pt>
    <dgm:pt modelId="{023A83BF-8C65-0B48-927B-C4933D1B8E6F}">
      <dgm:prSet/>
      <dgm:spPr/>
      <dgm:t>
        <a:bodyPr/>
        <a:lstStyle/>
        <a:p>
          <a:pPr>
            <a:defRPr b="1"/>
          </a:pPr>
          <a:r>
            <a:rPr lang="en-LR"/>
            <a:t>Add an event</a:t>
          </a:r>
        </a:p>
      </dgm:t>
    </dgm:pt>
    <dgm:pt modelId="{43F7E14F-7D1A-004A-944C-727513B28594}" type="parTrans" cxnId="{FED8A346-EB59-6544-A87C-DB54D6180145}">
      <dgm:prSet/>
      <dgm:spPr/>
      <dgm:t>
        <a:bodyPr/>
        <a:lstStyle/>
        <a:p>
          <a:endParaRPr lang="en-US"/>
        </a:p>
      </dgm:t>
    </dgm:pt>
    <dgm:pt modelId="{B7CC6CE8-CF9C-3142-8702-6D33416712F6}" type="sibTrans" cxnId="{FED8A346-EB59-6544-A87C-DB54D6180145}">
      <dgm:prSet/>
      <dgm:spPr/>
      <dgm:t>
        <a:bodyPr/>
        <a:lstStyle/>
        <a:p>
          <a:endParaRPr lang="en-US"/>
        </a:p>
      </dgm:t>
    </dgm:pt>
    <dgm:pt modelId="{878481AF-648F-E344-8323-51DA7FE1726E}">
      <dgm:prSet/>
      <dgm:spPr/>
      <dgm:t>
        <a:bodyPr/>
        <a:lstStyle/>
        <a:p>
          <a:r>
            <a:rPr lang="en-LR"/>
            <a:t>Write a description of the significance of this event</a:t>
          </a:r>
        </a:p>
      </dgm:t>
    </dgm:pt>
    <dgm:pt modelId="{BD2AF112-52A0-9344-AF71-CF4294E1E865}" type="parTrans" cxnId="{D3160920-60F2-A540-AC3E-7275AADF1C20}">
      <dgm:prSet/>
      <dgm:spPr/>
      <dgm:t>
        <a:bodyPr/>
        <a:lstStyle/>
        <a:p>
          <a:endParaRPr lang="en-US"/>
        </a:p>
      </dgm:t>
    </dgm:pt>
    <dgm:pt modelId="{06E33BC8-361A-C147-8DD4-9AC510285F10}" type="sibTrans" cxnId="{D3160920-60F2-A540-AC3E-7275AADF1C20}">
      <dgm:prSet/>
      <dgm:spPr/>
      <dgm:t>
        <a:bodyPr/>
        <a:lstStyle/>
        <a:p>
          <a:endParaRPr lang="en-US"/>
        </a:p>
      </dgm:t>
    </dgm:pt>
    <dgm:pt modelId="{E499AF07-0498-3A4C-964C-9342C1018037}">
      <dgm:prSet/>
      <dgm:spPr/>
      <dgm:t>
        <a:bodyPr/>
        <a:lstStyle/>
        <a:p>
          <a:pPr>
            <a:defRPr b="1"/>
          </a:pPr>
          <a:r>
            <a:rPr lang="en-LR"/>
            <a:t>Add an event</a:t>
          </a:r>
        </a:p>
      </dgm:t>
    </dgm:pt>
    <dgm:pt modelId="{D44A49A4-6AAF-6045-8066-F3F2DCE0D32F}" type="parTrans" cxnId="{0D8F5906-BA18-3F4B-8464-8F6D6E2F2266}">
      <dgm:prSet/>
      <dgm:spPr/>
      <dgm:t>
        <a:bodyPr/>
        <a:lstStyle/>
        <a:p>
          <a:endParaRPr lang="en-US"/>
        </a:p>
      </dgm:t>
    </dgm:pt>
    <dgm:pt modelId="{A17A1BBF-160B-0841-8E6C-38B6120C6E3C}" type="sibTrans" cxnId="{0D8F5906-BA18-3F4B-8464-8F6D6E2F2266}">
      <dgm:prSet/>
      <dgm:spPr/>
      <dgm:t>
        <a:bodyPr/>
        <a:lstStyle/>
        <a:p>
          <a:endParaRPr lang="en-US"/>
        </a:p>
      </dgm:t>
    </dgm:pt>
    <dgm:pt modelId="{E02E113A-D02F-1847-8F14-A46B874A29DE}">
      <dgm:prSet/>
      <dgm:spPr/>
      <dgm:t>
        <a:bodyPr/>
        <a:lstStyle/>
        <a:p>
          <a:r>
            <a:rPr lang="en-LR"/>
            <a:t>Write a description of the significance of this event</a:t>
          </a:r>
        </a:p>
      </dgm:t>
    </dgm:pt>
    <dgm:pt modelId="{5E7E2A22-3541-8D4C-B39E-E98A9A6D3548}" type="parTrans" cxnId="{7E8C51BE-6F8F-124D-BF4D-E36175DBE6F5}">
      <dgm:prSet/>
      <dgm:spPr/>
      <dgm:t>
        <a:bodyPr/>
        <a:lstStyle/>
        <a:p>
          <a:endParaRPr lang="en-US"/>
        </a:p>
      </dgm:t>
    </dgm:pt>
    <dgm:pt modelId="{9A855C10-0393-3B44-9D36-2321E9B252D4}" type="sibTrans" cxnId="{7E8C51BE-6F8F-124D-BF4D-E36175DBE6F5}">
      <dgm:prSet/>
      <dgm:spPr/>
      <dgm:t>
        <a:bodyPr/>
        <a:lstStyle/>
        <a:p>
          <a:endParaRPr lang="en-US"/>
        </a:p>
      </dgm:t>
    </dgm:pt>
    <dgm:pt modelId="{2EC0186D-076F-944B-8136-04ADA6DCF3E4}" type="pres">
      <dgm:prSet presAssocID="{1990BF53-75E5-B247-B798-3D2264026A4F}" presName="root" presStyleCnt="0">
        <dgm:presLayoutVars>
          <dgm:chMax/>
          <dgm:chPref/>
          <dgm:animLvl val="lvl"/>
        </dgm:presLayoutVars>
      </dgm:prSet>
      <dgm:spPr/>
    </dgm:pt>
    <dgm:pt modelId="{A407C950-4B6E-E841-864D-9E30F034B3E4}" type="pres">
      <dgm:prSet presAssocID="{1990BF53-75E5-B247-B798-3D2264026A4F}" presName="divider" presStyleLbl="alignAcc1" presStyleIdx="0" presStyleCnt="1"/>
      <dgm:spPr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 w="med" len="med"/>
        </a:ln>
        <a:effectLst/>
      </dgm:spPr>
    </dgm:pt>
    <dgm:pt modelId="{FC1CE48D-A0D7-8945-967C-964E95BB01C5}" type="pres">
      <dgm:prSet presAssocID="{1990BF53-75E5-B247-B798-3D2264026A4F}" presName="nodes" presStyleCnt="0">
        <dgm:presLayoutVars>
          <dgm:chMax/>
          <dgm:chPref/>
          <dgm:animLvl val="lvl"/>
        </dgm:presLayoutVars>
      </dgm:prSet>
      <dgm:spPr/>
    </dgm:pt>
    <dgm:pt modelId="{9F2B25EC-DE2C-EA4E-9A86-DE577B2C41D4}" type="pres">
      <dgm:prSet presAssocID="{24D7EDE1-17F6-9C45-8D98-0F4C4DAE2E69}" presName="composite" presStyleCnt="0"/>
      <dgm:spPr/>
    </dgm:pt>
    <dgm:pt modelId="{09675AD5-20F3-FB43-B61A-1D60D19C5E2E}" type="pres">
      <dgm:prSet presAssocID="{24D7EDE1-17F6-9C45-8D98-0F4C4DAE2E69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824556D-83AF-014B-868B-2FDA650C35DE}" type="pres">
      <dgm:prSet presAssocID="{24D7EDE1-17F6-9C45-8D98-0F4C4DAE2E69}" presName="DropPinPlaceHolder" presStyleCnt="0"/>
      <dgm:spPr/>
    </dgm:pt>
    <dgm:pt modelId="{3E5D5EB5-C13B-B444-9F2A-869F781FD952}" type="pres">
      <dgm:prSet presAssocID="{24D7EDE1-17F6-9C45-8D98-0F4C4DAE2E69}" presName="DropPin" presStyleLbl="alignNode1" presStyleIdx="0" presStyleCnt="10"/>
      <dgm:spPr/>
    </dgm:pt>
    <dgm:pt modelId="{DCEAA4B2-54C4-D943-B7B3-204CC834722D}" type="pres">
      <dgm:prSet presAssocID="{24D7EDE1-17F6-9C45-8D98-0F4C4DAE2E69}" presName="Ellipse" presStyleLbl="fgAcc1" presStyleIdx="0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CD6BB89E-58DF-BA4C-A94C-20478C8B9971}" type="pres">
      <dgm:prSet presAssocID="{24D7EDE1-17F6-9C45-8D98-0F4C4DAE2E69}" presName="L2TextContainer" presStyleLbl="revTx" presStyleIdx="0" presStyleCnt="5">
        <dgm:presLayoutVars>
          <dgm:bulletEnabled val="1"/>
        </dgm:presLayoutVars>
      </dgm:prSet>
      <dgm:spPr/>
    </dgm:pt>
    <dgm:pt modelId="{67E282C7-E6BA-764B-841D-DD08EC3C1532}" type="pres">
      <dgm:prSet presAssocID="{24D7EDE1-17F6-9C45-8D98-0F4C4DAE2E69}" presName="L1TextContainer" presStyleLbl="alignNode1" presStyleIdx="1" presStyleCnt="10">
        <dgm:presLayoutVars>
          <dgm:chMax val="1"/>
          <dgm:chPref val="1"/>
          <dgm:bulletEnabled val="1"/>
        </dgm:presLayoutVars>
      </dgm:prSet>
      <dgm:spPr/>
    </dgm:pt>
    <dgm:pt modelId="{D81EFB80-F04B-2B45-BAD1-8910263C0B3D}" type="pres">
      <dgm:prSet presAssocID="{24D7EDE1-17F6-9C45-8D98-0F4C4DAE2E69}" presName="ConnectLine" presStyleLbl="sibTrans1D1" presStyleIdx="0" presStyleCnt="5"/>
      <dgm:spPr/>
    </dgm:pt>
    <dgm:pt modelId="{FC5E05DA-929C-3441-B6C4-4E4BB03BE9C5}" type="pres">
      <dgm:prSet presAssocID="{24D7EDE1-17F6-9C45-8D98-0F4C4DAE2E69}" presName="EmptyPlaceHolder" presStyleCnt="0"/>
      <dgm:spPr/>
    </dgm:pt>
    <dgm:pt modelId="{D4AD9DD1-E942-C94D-865A-02BC863C4ED3}" type="pres">
      <dgm:prSet presAssocID="{4D2C242A-6CA0-CE47-84F1-FFF589082B37}" presName="spaceBetweenRectangles" presStyleCnt="0"/>
      <dgm:spPr/>
    </dgm:pt>
    <dgm:pt modelId="{EF0BA7E2-410E-734A-8566-FEA395A54DB0}" type="pres">
      <dgm:prSet presAssocID="{B898E1BF-BB2C-7E4F-BB91-5634D5FF5700}" presName="composite" presStyleCnt="0"/>
      <dgm:spPr/>
    </dgm:pt>
    <dgm:pt modelId="{36065B7C-19BF-F048-94D1-470DDF082DC2}" type="pres">
      <dgm:prSet presAssocID="{B898E1BF-BB2C-7E4F-BB91-5634D5FF5700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26F70A6-7229-404B-979B-D01AE329A6AF}" type="pres">
      <dgm:prSet presAssocID="{B898E1BF-BB2C-7E4F-BB91-5634D5FF5700}" presName="DropPinPlaceHolder" presStyleCnt="0"/>
      <dgm:spPr/>
    </dgm:pt>
    <dgm:pt modelId="{5033E73F-0A70-B741-AEFC-94A5683280E3}" type="pres">
      <dgm:prSet presAssocID="{B898E1BF-BB2C-7E4F-BB91-5634D5FF5700}" presName="DropPin" presStyleLbl="alignNode1" presStyleIdx="2" presStyleCnt="10"/>
      <dgm:spPr/>
    </dgm:pt>
    <dgm:pt modelId="{488823CF-B396-9344-AC6E-71AEE88A4E2E}" type="pres">
      <dgm:prSet presAssocID="{B898E1BF-BB2C-7E4F-BB91-5634D5FF5700}" presName="Ellipse" presStyleLbl="fgAcc1" presStyleIdx="1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5AEBFCE-7D93-6549-8B25-BA2736FCDCAD}" type="pres">
      <dgm:prSet presAssocID="{B898E1BF-BB2C-7E4F-BB91-5634D5FF5700}" presName="L2TextContainer" presStyleLbl="revTx" presStyleIdx="1" presStyleCnt="5">
        <dgm:presLayoutVars>
          <dgm:bulletEnabled val="1"/>
        </dgm:presLayoutVars>
      </dgm:prSet>
      <dgm:spPr/>
    </dgm:pt>
    <dgm:pt modelId="{F635D76F-9986-F245-9174-6C8F6A01306C}" type="pres">
      <dgm:prSet presAssocID="{B898E1BF-BB2C-7E4F-BB91-5634D5FF5700}" presName="L1TextContainer" presStyleLbl="alignNode1" presStyleIdx="3" presStyleCnt="10">
        <dgm:presLayoutVars>
          <dgm:chMax val="1"/>
          <dgm:chPref val="1"/>
          <dgm:bulletEnabled val="1"/>
        </dgm:presLayoutVars>
      </dgm:prSet>
      <dgm:spPr/>
    </dgm:pt>
    <dgm:pt modelId="{2DE3FF22-7876-B94F-8D76-96CF683829BA}" type="pres">
      <dgm:prSet presAssocID="{B898E1BF-BB2C-7E4F-BB91-5634D5FF5700}" presName="ConnectLine" presStyleLbl="sibTrans1D1" presStyleIdx="1" presStyleCnt="5"/>
      <dgm:spPr/>
    </dgm:pt>
    <dgm:pt modelId="{3BB04C9B-1E67-6D4F-B862-7A42836FD5C9}" type="pres">
      <dgm:prSet presAssocID="{B898E1BF-BB2C-7E4F-BB91-5634D5FF5700}" presName="EmptyPlaceHolder" presStyleCnt="0"/>
      <dgm:spPr/>
    </dgm:pt>
    <dgm:pt modelId="{0D803580-F89A-CF40-A183-BB01C3F7D827}" type="pres">
      <dgm:prSet presAssocID="{82F47BDB-70F7-C24F-95CD-D194E7042E00}" presName="spaceBetweenRectangles" presStyleCnt="0"/>
      <dgm:spPr/>
    </dgm:pt>
    <dgm:pt modelId="{FA8369A0-DCFD-6841-9DCB-7FCB4A9CE4B9}" type="pres">
      <dgm:prSet presAssocID="{52E191C7-C1F2-1746-99B0-2ED5B664864C}" presName="composite" presStyleCnt="0"/>
      <dgm:spPr/>
    </dgm:pt>
    <dgm:pt modelId="{DFBA8D90-6CB4-1D48-86EC-7A5B69D8D4C1}" type="pres">
      <dgm:prSet presAssocID="{52E191C7-C1F2-1746-99B0-2ED5B664864C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05588D7-1747-1642-AC16-68A0007D072C}" type="pres">
      <dgm:prSet presAssocID="{52E191C7-C1F2-1746-99B0-2ED5B664864C}" presName="DropPinPlaceHolder" presStyleCnt="0"/>
      <dgm:spPr/>
    </dgm:pt>
    <dgm:pt modelId="{51C06723-86D4-FF40-8C8F-0C8B7CA85E2B}" type="pres">
      <dgm:prSet presAssocID="{52E191C7-C1F2-1746-99B0-2ED5B664864C}" presName="DropPin" presStyleLbl="alignNode1" presStyleIdx="4" presStyleCnt="10"/>
      <dgm:spPr/>
    </dgm:pt>
    <dgm:pt modelId="{6F5A9C64-12D2-394D-AEFC-A1CC02BB6689}" type="pres">
      <dgm:prSet presAssocID="{52E191C7-C1F2-1746-99B0-2ED5B664864C}" presName="Ellipse" presStyleLbl="fgAcc1" presStyleIdx="2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26D2B420-16DE-9A42-9C1A-4FC2F6211484}" type="pres">
      <dgm:prSet presAssocID="{52E191C7-C1F2-1746-99B0-2ED5B664864C}" presName="L2TextContainer" presStyleLbl="revTx" presStyleIdx="2" presStyleCnt="5">
        <dgm:presLayoutVars>
          <dgm:bulletEnabled val="1"/>
        </dgm:presLayoutVars>
      </dgm:prSet>
      <dgm:spPr/>
    </dgm:pt>
    <dgm:pt modelId="{4842DD50-C5E5-134B-9821-217B353A6081}" type="pres">
      <dgm:prSet presAssocID="{52E191C7-C1F2-1746-99B0-2ED5B664864C}" presName="L1TextContainer" presStyleLbl="alignNode1" presStyleIdx="5" presStyleCnt="10">
        <dgm:presLayoutVars>
          <dgm:chMax val="1"/>
          <dgm:chPref val="1"/>
          <dgm:bulletEnabled val="1"/>
        </dgm:presLayoutVars>
      </dgm:prSet>
      <dgm:spPr/>
    </dgm:pt>
    <dgm:pt modelId="{630E0A74-F613-4842-8C74-C59C690E1CEF}" type="pres">
      <dgm:prSet presAssocID="{52E191C7-C1F2-1746-99B0-2ED5B664864C}" presName="ConnectLine" presStyleLbl="sibTrans1D1" presStyleIdx="2" presStyleCnt="5"/>
      <dgm:spPr/>
    </dgm:pt>
    <dgm:pt modelId="{122D0329-08E7-EB45-8D58-C4D50EFE0DDF}" type="pres">
      <dgm:prSet presAssocID="{52E191C7-C1F2-1746-99B0-2ED5B664864C}" presName="EmptyPlaceHolder" presStyleCnt="0"/>
      <dgm:spPr/>
    </dgm:pt>
    <dgm:pt modelId="{D22A78E5-3E04-B140-8B4A-0FA0EAE065F1}" type="pres">
      <dgm:prSet presAssocID="{6C589930-CE5F-1A49-874D-EDDB3551255B}" presName="spaceBetweenRectangles" presStyleCnt="0"/>
      <dgm:spPr/>
    </dgm:pt>
    <dgm:pt modelId="{0DFE489B-C035-6B4B-9529-3F2725FBB90A}" type="pres">
      <dgm:prSet presAssocID="{023A83BF-8C65-0B48-927B-C4933D1B8E6F}" presName="composite" presStyleCnt="0"/>
      <dgm:spPr/>
    </dgm:pt>
    <dgm:pt modelId="{01D6C240-895B-604F-901E-CCC79C79F065}" type="pres">
      <dgm:prSet presAssocID="{023A83BF-8C65-0B48-927B-C4933D1B8E6F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E8DDCAD-B578-BD47-B58B-EC1A9D67C752}" type="pres">
      <dgm:prSet presAssocID="{023A83BF-8C65-0B48-927B-C4933D1B8E6F}" presName="DropPinPlaceHolder" presStyleCnt="0"/>
      <dgm:spPr/>
    </dgm:pt>
    <dgm:pt modelId="{6337742F-F94F-8E42-BA13-62E3DA129513}" type="pres">
      <dgm:prSet presAssocID="{023A83BF-8C65-0B48-927B-C4933D1B8E6F}" presName="DropPin" presStyleLbl="alignNode1" presStyleIdx="6" presStyleCnt="10"/>
      <dgm:spPr/>
    </dgm:pt>
    <dgm:pt modelId="{530322C8-21C9-544B-941A-FAE3E2462289}" type="pres">
      <dgm:prSet presAssocID="{023A83BF-8C65-0B48-927B-C4933D1B8E6F}" presName="Ellipse" presStyleLbl="fgAcc1" presStyleIdx="3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1578C42A-7D1B-914D-8C2D-FE15983B4F65}" type="pres">
      <dgm:prSet presAssocID="{023A83BF-8C65-0B48-927B-C4933D1B8E6F}" presName="L2TextContainer" presStyleLbl="revTx" presStyleIdx="3" presStyleCnt="5">
        <dgm:presLayoutVars>
          <dgm:bulletEnabled val="1"/>
        </dgm:presLayoutVars>
      </dgm:prSet>
      <dgm:spPr/>
    </dgm:pt>
    <dgm:pt modelId="{B99BBD6A-D206-D14B-A097-3EE2F4EB9EC6}" type="pres">
      <dgm:prSet presAssocID="{023A83BF-8C65-0B48-927B-C4933D1B8E6F}" presName="L1TextContainer" presStyleLbl="alignNode1" presStyleIdx="7" presStyleCnt="10">
        <dgm:presLayoutVars>
          <dgm:chMax val="1"/>
          <dgm:chPref val="1"/>
          <dgm:bulletEnabled val="1"/>
        </dgm:presLayoutVars>
      </dgm:prSet>
      <dgm:spPr/>
    </dgm:pt>
    <dgm:pt modelId="{277EC971-59AC-FC4F-9EB9-7C73C65CB6D3}" type="pres">
      <dgm:prSet presAssocID="{023A83BF-8C65-0B48-927B-C4933D1B8E6F}" presName="ConnectLine" presStyleLbl="sibTrans1D1" presStyleIdx="3" presStyleCnt="5"/>
      <dgm:spPr/>
    </dgm:pt>
    <dgm:pt modelId="{88A06FA4-55CD-FD4C-ADFC-6B259486DEDC}" type="pres">
      <dgm:prSet presAssocID="{023A83BF-8C65-0B48-927B-C4933D1B8E6F}" presName="EmptyPlaceHolder" presStyleCnt="0"/>
      <dgm:spPr/>
    </dgm:pt>
    <dgm:pt modelId="{E2CB06C1-A293-9948-91B6-7D83FA49D2C1}" type="pres">
      <dgm:prSet presAssocID="{B7CC6CE8-CF9C-3142-8702-6D33416712F6}" presName="spaceBetweenRectangles" presStyleCnt="0"/>
      <dgm:spPr/>
    </dgm:pt>
    <dgm:pt modelId="{C91DFFBB-54FE-B540-9B6C-5DDCEE1AAE01}" type="pres">
      <dgm:prSet presAssocID="{E499AF07-0498-3A4C-964C-9342C1018037}" presName="composite" presStyleCnt="0"/>
      <dgm:spPr/>
    </dgm:pt>
    <dgm:pt modelId="{AC119791-3B9D-CA4C-AC7A-69C7C90DAD0A}" type="pres">
      <dgm:prSet presAssocID="{E499AF07-0498-3A4C-964C-9342C1018037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DF5F899-6E70-B44D-B579-BD6628F7244E}" type="pres">
      <dgm:prSet presAssocID="{E499AF07-0498-3A4C-964C-9342C1018037}" presName="DropPinPlaceHolder" presStyleCnt="0"/>
      <dgm:spPr/>
    </dgm:pt>
    <dgm:pt modelId="{F3352403-7472-EC4B-A718-B76B29EEB98C}" type="pres">
      <dgm:prSet presAssocID="{E499AF07-0498-3A4C-964C-9342C1018037}" presName="DropPin" presStyleLbl="alignNode1" presStyleIdx="8" presStyleCnt="10"/>
      <dgm:spPr/>
    </dgm:pt>
    <dgm:pt modelId="{37A38EB0-2C74-EB43-847D-21E2C0C17EC1}" type="pres">
      <dgm:prSet presAssocID="{E499AF07-0498-3A4C-964C-9342C1018037}" presName="Ellipse" presStyleLbl="fgAcc1" presStyleIdx="4" presStyleCnt="5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E8B6CD6F-3B43-7141-9BF1-C01E0ACE60CC}" type="pres">
      <dgm:prSet presAssocID="{E499AF07-0498-3A4C-964C-9342C1018037}" presName="L2TextContainer" presStyleLbl="revTx" presStyleIdx="4" presStyleCnt="5">
        <dgm:presLayoutVars>
          <dgm:bulletEnabled val="1"/>
        </dgm:presLayoutVars>
      </dgm:prSet>
      <dgm:spPr/>
    </dgm:pt>
    <dgm:pt modelId="{83B622A7-CCE5-8D49-B051-20B1901EAA35}" type="pres">
      <dgm:prSet presAssocID="{E499AF07-0498-3A4C-964C-9342C1018037}" presName="L1TextContainer" presStyleLbl="alignNode1" presStyleIdx="9" presStyleCnt="10">
        <dgm:presLayoutVars>
          <dgm:chMax val="1"/>
          <dgm:chPref val="1"/>
          <dgm:bulletEnabled val="1"/>
        </dgm:presLayoutVars>
      </dgm:prSet>
      <dgm:spPr/>
    </dgm:pt>
    <dgm:pt modelId="{C31C41F7-3F46-AB4C-B4F5-B3CFA74CC56B}" type="pres">
      <dgm:prSet presAssocID="{E499AF07-0498-3A4C-964C-9342C1018037}" presName="ConnectLine" presStyleLbl="sibTrans1D1" presStyleIdx="4" presStyleCnt="5"/>
      <dgm:spPr/>
    </dgm:pt>
    <dgm:pt modelId="{7D534EA1-A1B9-834B-B882-729BD455F46F}" type="pres">
      <dgm:prSet presAssocID="{E499AF07-0498-3A4C-964C-9342C1018037}" presName="EmptyPlaceHolder" presStyleCnt="0"/>
      <dgm:spPr/>
    </dgm:pt>
  </dgm:ptLst>
  <dgm:cxnLst>
    <dgm:cxn modelId="{DD76B500-16D2-4946-AF85-CE3B2D83E6D1}" type="presOf" srcId="{E4D87269-9343-7748-98E9-303B821BD120}" destId="{26D2B420-16DE-9A42-9C1A-4FC2F6211484}" srcOrd="0" destOrd="0" presId="urn:microsoft.com/office/officeart/2024/3/layout/SimpleTimelineDefaultVariant"/>
    <dgm:cxn modelId="{0D8F5906-BA18-3F4B-8464-8F6D6E2F2266}" srcId="{1990BF53-75E5-B247-B798-3D2264026A4F}" destId="{E499AF07-0498-3A4C-964C-9342C1018037}" srcOrd="4" destOrd="0" parTransId="{D44A49A4-6AAF-6045-8066-F3F2DCE0D32F}" sibTransId="{A17A1BBF-160B-0841-8E6C-38B6120C6E3C}"/>
    <dgm:cxn modelId="{B820D80A-EE38-A443-A8A2-5B01DC4BFAFC}" srcId="{B898E1BF-BB2C-7E4F-BB91-5634D5FF5700}" destId="{C1287DC4-A1EB-3447-9D30-256035779DC3}" srcOrd="0" destOrd="0" parTransId="{79A4D721-7590-0146-8B5C-30D9BA5AE53B}" sibTransId="{6F93A279-BBF6-D24B-9603-04A4318EBA68}"/>
    <dgm:cxn modelId="{AC4D8B0D-F04C-DA41-BA9C-DB2B7F8666C7}" type="presOf" srcId="{C1287DC4-A1EB-3447-9D30-256035779DC3}" destId="{85AEBFCE-7D93-6549-8B25-BA2736FCDCAD}" srcOrd="0" destOrd="0" presId="urn:microsoft.com/office/officeart/2024/3/layout/SimpleTimelineDefaultVariant"/>
    <dgm:cxn modelId="{112BDF12-B34E-E34A-A0E5-695D92E280B1}" srcId="{1990BF53-75E5-B247-B798-3D2264026A4F}" destId="{52E191C7-C1F2-1746-99B0-2ED5B664864C}" srcOrd="2" destOrd="0" parTransId="{03E10CE7-D025-F14C-89D6-094CB572FC0C}" sibTransId="{6C589930-CE5F-1A49-874D-EDDB3551255B}"/>
    <dgm:cxn modelId="{D3160920-60F2-A540-AC3E-7275AADF1C20}" srcId="{023A83BF-8C65-0B48-927B-C4933D1B8E6F}" destId="{878481AF-648F-E344-8323-51DA7FE1726E}" srcOrd="0" destOrd="0" parTransId="{BD2AF112-52A0-9344-AF71-CF4294E1E865}" sibTransId="{06E33BC8-361A-C147-8DD4-9AC510285F10}"/>
    <dgm:cxn modelId="{38F75628-881E-A54E-BAB1-736C2A49701E}" type="presOf" srcId="{B898E1BF-BB2C-7E4F-BB91-5634D5FF5700}" destId="{F635D76F-9986-F245-9174-6C8F6A01306C}" srcOrd="0" destOrd="0" presId="urn:microsoft.com/office/officeart/2024/3/layout/SimpleTimelineDefaultVariant"/>
    <dgm:cxn modelId="{FED8A346-EB59-6544-A87C-DB54D6180145}" srcId="{1990BF53-75E5-B247-B798-3D2264026A4F}" destId="{023A83BF-8C65-0B48-927B-C4933D1B8E6F}" srcOrd="3" destOrd="0" parTransId="{43F7E14F-7D1A-004A-944C-727513B28594}" sibTransId="{B7CC6CE8-CF9C-3142-8702-6D33416712F6}"/>
    <dgm:cxn modelId="{9F324B63-2930-DA41-8425-A63D3F0F8AB1}" type="presOf" srcId="{E02E113A-D02F-1847-8F14-A46B874A29DE}" destId="{E8B6CD6F-3B43-7141-9BF1-C01E0ACE60CC}" srcOrd="0" destOrd="0" presId="urn:microsoft.com/office/officeart/2024/3/layout/SimpleTimelineDefaultVariant"/>
    <dgm:cxn modelId="{4816D270-B72A-3B4B-AEAF-177B75CA0182}" type="presOf" srcId="{24D7EDE1-17F6-9C45-8D98-0F4C4DAE2E69}" destId="{67E282C7-E6BA-764B-841D-DD08EC3C1532}" srcOrd="0" destOrd="0" presId="urn:microsoft.com/office/officeart/2024/3/layout/SimpleTimelineDefaultVariant"/>
    <dgm:cxn modelId="{9673868F-EC0D-E64F-84ED-96A34507A30C}" srcId="{1990BF53-75E5-B247-B798-3D2264026A4F}" destId="{B898E1BF-BB2C-7E4F-BB91-5634D5FF5700}" srcOrd="1" destOrd="0" parTransId="{1674AD96-8C97-9147-8D80-BFFA8927D1C1}" sibTransId="{82F47BDB-70F7-C24F-95CD-D194E7042E00}"/>
    <dgm:cxn modelId="{8AB2C390-806A-C246-9888-DD2A3ABD6DB5}" type="presOf" srcId="{023A83BF-8C65-0B48-927B-C4933D1B8E6F}" destId="{B99BBD6A-D206-D14B-A097-3EE2F4EB9EC6}" srcOrd="0" destOrd="0" presId="urn:microsoft.com/office/officeart/2024/3/layout/SimpleTimelineDefaultVariant"/>
    <dgm:cxn modelId="{4B68A1A7-4F10-D64C-9ABB-4CCAC32B8BED}" srcId="{1990BF53-75E5-B247-B798-3D2264026A4F}" destId="{24D7EDE1-17F6-9C45-8D98-0F4C4DAE2E69}" srcOrd="0" destOrd="0" parTransId="{6F8EAAF0-9FA6-994D-8BF3-C257AF26EA93}" sibTransId="{4D2C242A-6CA0-CE47-84F1-FFF589082B37}"/>
    <dgm:cxn modelId="{343063AB-814E-0649-8B64-000D8B0D1436}" type="presOf" srcId="{E499AF07-0498-3A4C-964C-9342C1018037}" destId="{83B622A7-CCE5-8D49-B051-20B1901EAA35}" srcOrd="0" destOrd="0" presId="urn:microsoft.com/office/officeart/2024/3/layout/SimpleTimelineDefaultVariant"/>
    <dgm:cxn modelId="{E146EEAE-6BD1-C848-BE8B-318094F4EE01}" srcId="{52E191C7-C1F2-1746-99B0-2ED5B664864C}" destId="{E4D87269-9343-7748-98E9-303B821BD120}" srcOrd="0" destOrd="0" parTransId="{2D80D3E7-5C1E-C94B-8419-1D0B80A0B852}" sibTransId="{E0F684A4-E25C-5747-BC4D-513C9E616CE3}"/>
    <dgm:cxn modelId="{7E8C51BE-6F8F-124D-BF4D-E36175DBE6F5}" srcId="{E499AF07-0498-3A4C-964C-9342C1018037}" destId="{E02E113A-D02F-1847-8F14-A46B874A29DE}" srcOrd="0" destOrd="0" parTransId="{5E7E2A22-3541-8D4C-B39E-E98A9A6D3548}" sibTransId="{9A855C10-0393-3B44-9D36-2321E9B252D4}"/>
    <dgm:cxn modelId="{45CD82C5-4892-5F4E-A02E-CF8378FF44AF}" srcId="{24D7EDE1-17F6-9C45-8D98-0F4C4DAE2E69}" destId="{1E27A284-FC34-7540-A10E-7DF3327278DC}" srcOrd="0" destOrd="0" parTransId="{C261B266-4C3C-984E-80C1-C825A1F3D086}" sibTransId="{667D9516-1DA3-2749-85BD-2B8D076BD6AC}"/>
    <dgm:cxn modelId="{20AA4CD5-1D9B-2446-B2F4-2AC5613865DD}" type="presOf" srcId="{878481AF-648F-E344-8323-51DA7FE1726E}" destId="{1578C42A-7D1B-914D-8C2D-FE15983B4F65}" srcOrd="0" destOrd="0" presId="urn:microsoft.com/office/officeart/2024/3/layout/SimpleTimelineDefaultVariant"/>
    <dgm:cxn modelId="{F5A616DF-D6AA-3C4A-ADBE-838C4B3687DD}" type="presOf" srcId="{1990BF53-75E5-B247-B798-3D2264026A4F}" destId="{2EC0186D-076F-944B-8136-04ADA6DCF3E4}" srcOrd="0" destOrd="0" presId="urn:microsoft.com/office/officeart/2024/3/layout/SimpleTimelineDefaultVariant"/>
    <dgm:cxn modelId="{D512E4E6-C1D0-C543-A2F1-68AB3253B53C}" type="presOf" srcId="{52E191C7-C1F2-1746-99B0-2ED5B664864C}" destId="{4842DD50-C5E5-134B-9821-217B353A6081}" srcOrd="0" destOrd="0" presId="urn:microsoft.com/office/officeart/2024/3/layout/SimpleTimelineDefaultVariant"/>
    <dgm:cxn modelId="{8D953BFD-4FAE-B045-8F40-B659B81D3229}" type="presOf" srcId="{1E27A284-FC34-7540-A10E-7DF3327278DC}" destId="{CD6BB89E-58DF-BA4C-A94C-20478C8B9971}" srcOrd="0" destOrd="0" presId="urn:microsoft.com/office/officeart/2024/3/layout/SimpleTimelineDefaultVariant"/>
    <dgm:cxn modelId="{3DFCC1C7-B6F6-FC49-B9B0-892E2EB80F51}" type="presParOf" srcId="{2EC0186D-076F-944B-8136-04ADA6DCF3E4}" destId="{A407C950-4B6E-E841-864D-9E30F034B3E4}" srcOrd="0" destOrd="0" presId="urn:microsoft.com/office/officeart/2024/3/layout/SimpleTimelineDefaultVariant"/>
    <dgm:cxn modelId="{5D710784-CEF7-3048-8F6D-1A2F2CAF982C}" type="presParOf" srcId="{2EC0186D-076F-944B-8136-04ADA6DCF3E4}" destId="{FC1CE48D-A0D7-8945-967C-964E95BB01C5}" srcOrd="1" destOrd="0" presId="urn:microsoft.com/office/officeart/2024/3/layout/SimpleTimelineDefaultVariant"/>
    <dgm:cxn modelId="{FA0E0BEA-3037-7740-A94B-A5DA51C417A2}" type="presParOf" srcId="{FC1CE48D-A0D7-8945-967C-964E95BB01C5}" destId="{9F2B25EC-DE2C-EA4E-9A86-DE577B2C41D4}" srcOrd="0" destOrd="0" presId="urn:microsoft.com/office/officeart/2024/3/layout/SimpleTimelineDefaultVariant"/>
    <dgm:cxn modelId="{D521A02C-DA39-EF43-8020-0648486D2973}" type="presParOf" srcId="{9F2B25EC-DE2C-EA4E-9A86-DE577B2C41D4}" destId="{09675AD5-20F3-FB43-B61A-1D60D19C5E2E}" srcOrd="0" destOrd="0" presId="urn:microsoft.com/office/officeart/2024/3/layout/SimpleTimelineDefaultVariant"/>
    <dgm:cxn modelId="{E4D9EA69-33A2-A14C-9D2D-8A2C72D0E3AC}" type="presParOf" srcId="{9F2B25EC-DE2C-EA4E-9A86-DE577B2C41D4}" destId="{1824556D-83AF-014B-868B-2FDA650C35DE}" srcOrd="1" destOrd="0" presId="urn:microsoft.com/office/officeart/2024/3/layout/SimpleTimelineDefaultVariant"/>
    <dgm:cxn modelId="{DFE7D266-5467-7D48-AE52-6606F3498614}" type="presParOf" srcId="{1824556D-83AF-014B-868B-2FDA650C35DE}" destId="{3E5D5EB5-C13B-B444-9F2A-869F781FD952}" srcOrd="0" destOrd="0" presId="urn:microsoft.com/office/officeart/2024/3/layout/SimpleTimelineDefaultVariant"/>
    <dgm:cxn modelId="{EC93DCFC-31CF-4C4C-9D62-DBE33582BB7A}" type="presParOf" srcId="{1824556D-83AF-014B-868B-2FDA650C35DE}" destId="{DCEAA4B2-54C4-D943-B7B3-204CC834722D}" srcOrd="1" destOrd="0" presId="urn:microsoft.com/office/officeart/2024/3/layout/SimpleTimelineDefaultVariant"/>
    <dgm:cxn modelId="{A104C3A7-88C2-0E40-BA94-0AD79594E9D2}" type="presParOf" srcId="{9F2B25EC-DE2C-EA4E-9A86-DE577B2C41D4}" destId="{CD6BB89E-58DF-BA4C-A94C-20478C8B9971}" srcOrd="2" destOrd="0" presId="urn:microsoft.com/office/officeart/2024/3/layout/SimpleTimelineDefaultVariant"/>
    <dgm:cxn modelId="{D7A3C8EC-764F-0149-AD7A-EE8150FA4CD1}" type="presParOf" srcId="{9F2B25EC-DE2C-EA4E-9A86-DE577B2C41D4}" destId="{67E282C7-E6BA-764B-841D-DD08EC3C1532}" srcOrd="3" destOrd="0" presId="urn:microsoft.com/office/officeart/2024/3/layout/SimpleTimelineDefaultVariant"/>
    <dgm:cxn modelId="{C32B2283-304C-5745-BC88-BBB3C36436BA}" type="presParOf" srcId="{9F2B25EC-DE2C-EA4E-9A86-DE577B2C41D4}" destId="{D81EFB80-F04B-2B45-BAD1-8910263C0B3D}" srcOrd="4" destOrd="0" presId="urn:microsoft.com/office/officeart/2024/3/layout/SimpleTimelineDefaultVariant"/>
    <dgm:cxn modelId="{63FC245E-7736-EA4B-B111-E30E4A17DEFA}" type="presParOf" srcId="{9F2B25EC-DE2C-EA4E-9A86-DE577B2C41D4}" destId="{FC5E05DA-929C-3441-B6C4-4E4BB03BE9C5}" srcOrd="5" destOrd="0" presId="urn:microsoft.com/office/officeart/2024/3/layout/SimpleTimelineDefaultVariant"/>
    <dgm:cxn modelId="{6F0B6B67-37D4-104A-96A4-5904DF0F4DDD}" type="presParOf" srcId="{FC1CE48D-A0D7-8945-967C-964E95BB01C5}" destId="{D4AD9DD1-E942-C94D-865A-02BC863C4ED3}" srcOrd="1" destOrd="0" presId="urn:microsoft.com/office/officeart/2024/3/layout/SimpleTimelineDefaultVariant"/>
    <dgm:cxn modelId="{492AD09E-54D4-EE4E-B0AF-2A037A54ABAF}" type="presParOf" srcId="{FC1CE48D-A0D7-8945-967C-964E95BB01C5}" destId="{EF0BA7E2-410E-734A-8566-FEA395A54DB0}" srcOrd="2" destOrd="0" presId="urn:microsoft.com/office/officeart/2024/3/layout/SimpleTimelineDefaultVariant"/>
    <dgm:cxn modelId="{170BD78D-6D98-0942-AC23-93C9EE533D12}" type="presParOf" srcId="{EF0BA7E2-410E-734A-8566-FEA395A54DB0}" destId="{36065B7C-19BF-F048-94D1-470DDF082DC2}" srcOrd="0" destOrd="0" presId="urn:microsoft.com/office/officeart/2024/3/layout/SimpleTimelineDefaultVariant"/>
    <dgm:cxn modelId="{E7002E56-D94B-FC4D-B402-72C49E23283D}" type="presParOf" srcId="{EF0BA7E2-410E-734A-8566-FEA395A54DB0}" destId="{726F70A6-7229-404B-979B-D01AE329A6AF}" srcOrd="1" destOrd="0" presId="urn:microsoft.com/office/officeart/2024/3/layout/SimpleTimelineDefaultVariant"/>
    <dgm:cxn modelId="{8A94C0CB-4189-4D40-9952-A7603C91558E}" type="presParOf" srcId="{726F70A6-7229-404B-979B-D01AE329A6AF}" destId="{5033E73F-0A70-B741-AEFC-94A5683280E3}" srcOrd="0" destOrd="0" presId="urn:microsoft.com/office/officeart/2024/3/layout/SimpleTimelineDefaultVariant"/>
    <dgm:cxn modelId="{492C2949-6D07-694D-BC0B-474CCF357D77}" type="presParOf" srcId="{726F70A6-7229-404B-979B-D01AE329A6AF}" destId="{488823CF-B396-9344-AC6E-71AEE88A4E2E}" srcOrd="1" destOrd="0" presId="urn:microsoft.com/office/officeart/2024/3/layout/SimpleTimelineDefaultVariant"/>
    <dgm:cxn modelId="{613638F1-2CAF-7A45-AEF4-E7DE73957CC6}" type="presParOf" srcId="{EF0BA7E2-410E-734A-8566-FEA395A54DB0}" destId="{85AEBFCE-7D93-6549-8B25-BA2736FCDCAD}" srcOrd="2" destOrd="0" presId="urn:microsoft.com/office/officeart/2024/3/layout/SimpleTimelineDefaultVariant"/>
    <dgm:cxn modelId="{5181E3F3-A936-FD42-A678-FB19888B7425}" type="presParOf" srcId="{EF0BA7E2-410E-734A-8566-FEA395A54DB0}" destId="{F635D76F-9986-F245-9174-6C8F6A01306C}" srcOrd="3" destOrd="0" presId="urn:microsoft.com/office/officeart/2024/3/layout/SimpleTimelineDefaultVariant"/>
    <dgm:cxn modelId="{08857F28-0B76-584B-9085-109C32B5169C}" type="presParOf" srcId="{EF0BA7E2-410E-734A-8566-FEA395A54DB0}" destId="{2DE3FF22-7876-B94F-8D76-96CF683829BA}" srcOrd="4" destOrd="0" presId="urn:microsoft.com/office/officeart/2024/3/layout/SimpleTimelineDefaultVariant"/>
    <dgm:cxn modelId="{034BF38C-B2A6-584E-A11B-3C108E6AFED8}" type="presParOf" srcId="{EF0BA7E2-410E-734A-8566-FEA395A54DB0}" destId="{3BB04C9B-1E67-6D4F-B862-7A42836FD5C9}" srcOrd="5" destOrd="0" presId="urn:microsoft.com/office/officeart/2024/3/layout/SimpleTimelineDefaultVariant"/>
    <dgm:cxn modelId="{0588C793-3DAA-EF4F-9A6E-D8368C5E727C}" type="presParOf" srcId="{FC1CE48D-A0D7-8945-967C-964E95BB01C5}" destId="{0D803580-F89A-CF40-A183-BB01C3F7D827}" srcOrd="3" destOrd="0" presId="urn:microsoft.com/office/officeart/2024/3/layout/SimpleTimelineDefaultVariant"/>
    <dgm:cxn modelId="{9BC62E46-90B6-894B-A8BB-B2D72243B91D}" type="presParOf" srcId="{FC1CE48D-A0D7-8945-967C-964E95BB01C5}" destId="{FA8369A0-DCFD-6841-9DCB-7FCB4A9CE4B9}" srcOrd="4" destOrd="0" presId="urn:microsoft.com/office/officeart/2024/3/layout/SimpleTimelineDefaultVariant"/>
    <dgm:cxn modelId="{FCE3F33B-E3FB-9D44-B2E0-4D911CAE11F3}" type="presParOf" srcId="{FA8369A0-DCFD-6841-9DCB-7FCB4A9CE4B9}" destId="{DFBA8D90-6CB4-1D48-86EC-7A5B69D8D4C1}" srcOrd="0" destOrd="0" presId="urn:microsoft.com/office/officeart/2024/3/layout/SimpleTimelineDefaultVariant"/>
    <dgm:cxn modelId="{218B3018-A548-2644-8E06-B4C22FFD6788}" type="presParOf" srcId="{FA8369A0-DCFD-6841-9DCB-7FCB4A9CE4B9}" destId="{D05588D7-1747-1642-AC16-68A0007D072C}" srcOrd="1" destOrd="0" presId="urn:microsoft.com/office/officeart/2024/3/layout/SimpleTimelineDefaultVariant"/>
    <dgm:cxn modelId="{1354E6B4-9DFF-EC42-9899-C07A9678B0C8}" type="presParOf" srcId="{D05588D7-1747-1642-AC16-68A0007D072C}" destId="{51C06723-86D4-FF40-8C8F-0C8B7CA85E2B}" srcOrd="0" destOrd="0" presId="urn:microsoft.com/office/officeart/2024/3/layout/SimpleTimelineDefaultVariant"/>
    <dgm:cxn modelId="{C4CDFC78-69A4-824D-B928-E8D72B0414E2}" type="presParOf" srcId="{D05588D7-1747-1642-AC16-68A0007D072C}" destId="{6F5A9C64-12D2-394D-AEFC-A1CC02BB6689}" srcOrd="1" destOrd="0" presId="urn:microsoft.com/office/officeart/2024/3/layout/SimpleTimelineDefaultVariant"/>
    <dgm:cxn modelId="{5ADA2FCB-F0F9-C343-B9F4-ABFB8EDC24D6}" type="presParOf" srcId="{FA8369A0-DCFD-6841-9DCB-7FCB4A9CE4B9}" destId="{26D2B420-16DE-9A42-9C1A-4FC2F6211484}" srcOrd="2" destOrd="0" presId="urn:microsoft.com/office/officeart/2024/3/layout/SimpleTimelineDefaultVariant"/>
    <dgm:cxn modelId="{9CA1DAAE-57AA-094F-A5C4-419A014E7EC0}" type="presParOf" srcId="{FA8369A0-DCFD-6841-9DCB-7FCB4A9CE4B9}" destId="{4842DD50-C5E5-134B-9821-217B353A6081}" srcOrd="3" destOrd="0" presId="urn:microsoft.com/office/officeart/2024/3/layout/SimpleTimelineDefaultVariant"/>
    <dgm:cxn modelId="{6EC5E7E3-95FD-A54B-B522-1E31AAD99287}" type="presParOf" srcId="{FA8369A0-DCFD-6841-9DCB-7FCB4A9CE4B9}" destId="{630E0A74-F613-4842-8C74-C59C690E1CEF}" srcOrd="4" destOrd="0" presId="urn:microsoft.com/office/officeart/2024/3/layout/SimpleTimelineDefaultVariant"/>
    <dgm:cxn modelId="{2907780E-286F-2A4D-B33F-9EF78CAACD09}" type="presParOf" srcId="{FA8369A0-DCFD-6841-9DCB-7FCB4A9CE4B9}" destId="{122D0329-08E7-EB45-8D58-C4D50EFE0DDF}" srcOrd="5" destOrd="0" presId="urn:microsoft.com/office/officeart/2024/3/layout/SimpleTimelineDefaultVariant"/>
    <dgm:cxn modelId="{11573770-B581-B14B-968C-21D79FF7F21D}" type="presParOf" srcId="{FC1CE48D-A0D7-8945-967C-964E95BB01C5}" destId="{D22A78E5-3E04-B140-8B4A-0FA0EAE065F1}" srcOrd="5" destOrd="0" presId="urn:microsoft.com/office/officeart/2024/3/layout/SimpleTimelineDefaultVariant"/>
    <dgm:cxn modelId="{AEAF2E69-C38A-5F46-8F72-88163E3FD75D}" type="presParOf" srcId="{FC1CE48D-A0D7-8945-967C-964E95BB01C5}" destId="{0DFE489B-C035-6B4B-9529-3F2725FBB90A}" srcOrd="6" destOrd="0" presId="urn:microsoft.com/office/officeart/2024/3/layout/SimpleTimelineDefaultVariant"/>
    <dgm:cxn modelId="{97B3767E-5657-B643-8D93-5C6978DDA375}" type="presParOf" srcId="{0DFE489B-C035-6B4B-9529-3F2725FBB90A}" destId="{01D6C240-895B-604F-901E-CCC79C79F065}" srcOrd="0" destOrd="0" presId="urn:microsoft.com/office/officeart/2024/3/layout/SimpleTimelineDefaultVariant"/>
    <dgm:cxn modelId="{3B9EA55A-91AE-6B46-AF7A-A777A3819373}" type="presParOf" srcId="{0DFE489B-C035-6B4B-9529-3F2725FBB90A}" destId="{4E8DDCAD-B578-BD47-B58B-EC1A9D67C752}" srcOrd="1" destOrd="0" presId="urn:microsoft.com/office/officeart/2024/3/layout/SimpleTimelineDefaultVariant"/>
    <dgm:cxn modelId="{50FD176F-3091-5840-A2FC-8A30698D292A}" type="presParOf" srcId="{4E8DDCAD-B578-BD47-B58B-EC1A9D67C752}" destId="{6337742F-F94F-8E42-BA13-62E3DA129513}" srcOrd="0" destOrd="0" presId="urn:microsoft.com/office/officeart/2024/3/layout/SimpleTimelineDefaultVariant"/>
    <dgm:cxn modelId="{4B2B2D75-B405-0941-87B0-94D4901EC3ED}" type="presParOf" srcId="{4E8DDCAD-B578-BD47-B58B-EC1A9D67C752}" destId="{530322C8-21C9-544B-941A-FAE3E2462289}" srcOrd="1" destOrd="0" presId="urn:microsoft.com/office/officeart/2024/3/layout/SimpleTimelineDefaultVariant"/>
    <dgm:cxn modelId="{5DE901C1-44DF-B546-8F65-4639C5A3A9A6}" type="presParOf" srcId="{0DFE489B-C035-6B4B-9529-3F2725FBB90A}" destId="{1578C42A-7D1B-914D-8C2D-FE15983B4F65}" srcOrd="2" destOrd="0" presId="urn:microsoft.com/office/officeart/2024/3/layout/SimpleTimelineDefaultVariant"/>
    <dgm:cxn modelId="{7F878369-3B6A-254D-AADB-467781A1A5E1}" type="presParOf" srcId="{0DFE489B-C035-6B4B-9529-3F2725FBB90A}" destId="{B99BBD6A-D206-D14B-A097-3EE2F4EB9EC6}" srcOrd="3" destOrd="0" presId="urn:microsoft.com/office/officeart/2024/3/layout/SimpleTimelineDefaultVariant"/>
    <dgm:cxn modelId="{4C182FB2-6C43-2A4F-A8E4-340C71BA987C}" type="presParOf" srcId="{0DFE489B-C035-6B4B-9529-3F2725FBB90A}" destId="{277EC971-59AC-FC4F-9EB9-7C73C65CB6D3}" srcOrd="4" destOrd="0" presId="urn:microsoft.com/office/officeart/2024/3/layout/SimpleTimelineDefaultVariant"/>
    <dgm:cxn modelId="{42493795-69CE-C343-9D3D-DAFE86EA1007}" type="presParOf" srcId="{0DFE489B-C035-6B4B-9529-3F2725FBB90A}" destId="{88A06FA4-55CD-FD4C-ADFC-6B259486DEDC}" srcOrd="5" destOrd="0" presId="urn:microsoft.com/office/officeart/2024/3/layout/SimpleTimelineDefaultVariant"/>
    <dgm:cxn modelId="{082F0FBD-E018-BE45-BA9F-CD7E21E538C0}" type="presParOf" srcId="{FC1CE48D-A0D7-8945-967C-964E95BB01C5}" destId="{E2CB06C1-A293-9948-91B6-7D83FA49D2C1}" srcOrd="7" destOrd="0" presId="urn:microsoft.com/office/officeart/2024/3/layout/SimpleTimelineDefaultVariant"/>
    <dgm:cxn modelId="{39BC0EFD-566C-B043-BFC6-6D1CE64371F0}" type="presParOf" srcId="{FC1CE48D-A0D7-8945-967C-964E95BB01C5}" destId="{C91DFFBB-54FE-B540-9B6C-5DDCEE1AAE01}" srcOrd="8" destOrd="0" presId="urn:microsoft.com/office/officeart/2024/3/layout/SimpleTimelineDefaultVariant"/>
    <dgm:cxn modelId="{5D846A8D-DF81-1944-9678-EB9417752019}" type="presParOf" srcId="{C91DFFBB-54FE-B540-9B6C-5DDCEE1AAE01}" destId="{AC119791-3B9D-CA4C-AC7A-69C7C90DAD0A}" srcOrd="0" destOrd="0" presId="urn:microsoft.com/office/officeart/2024/3/layout/SimpleTimelineDefaultVariant"/>
    <dgm:cxn modelId="{01995B6B-E826-3644-9361-27A902B5AB99}" type="presParOf" srcId="{C91DFFBB-54FE-B540-9B6C-5DDCEE1AAE01}" destId="{DDF5F899-6E70-B44D-B579-BD6628F7244E}" srcOrd="1" destOrd="0" presId="urn:microsoft.com/office/officeart/2024/3/layout/SimpleTimelineDefaultVariant"/>
    <dgm:cxn modelId="{3127F7AC-3F21-2648-9CA6-1350212FE5F3}" type="presParOf" srcId="{DDF5F899-6E70-B44D-B579-BD6628F7244E}" destId="{F3352403-7472-EC4B-A718-B76B29EEB98C}" srcOrd="0" destOrd="0" presId="urn:microsoft.com/office/officeart/2024/3/layout/SimpleTimelineDefaultVariant"/>
    <dgm:cxn modelId="{E7640348-782A-EB48-9531-FA2F8E131D2C}" type="presParOf" srcId="{DDF5F899-6E70-B44D-B579-BD6628F7244E}" destId="{37A38EB0-2C74-EB43-847D-21E2C0C17EC1}" srcOrd="1" destOrd="0" presId="urn:microsoft.com/office/officeart/2024/3/layout/SimpleTimelineDefaultVariant"/>
    <dgm:cxn modelId="{ED14AEE3-3475-9147-872F-BE40E05BE8D7}" type="presParOf" srcId="{C91DFFBB-54FE-B540-9B6C-5DDCEE1AAE01}" destId="{E8B6CD6F-3B43-7141-9BF1-C01E0ACE60CC}" srcOrd="2" destOrd="0" presId="urn:microsoft.com/office/officeart/2024/3/layout/SimpleTimelineDefaultVariant"/>
    <dgm:cxn modelId="{60BD602D-7A60-0443-9661-901CF3923F70}" type="presParOf" srcId="{C91DFFBB-54FE-B540-9B6C-5DDCEE1AAE01}" destId="{83B622A7-CCE5-8D49-B051-20B1901EAA35}" srcOrd="3" destOrd="0" presId="urn:microsoft.com/office/officeart/2024/3/layout/SimpleTimelineDefaultVariant"/>
    <dgm:cxn modelId="{161F1BD0-752D-0146-9078-AB3E45FF245E}" type="presParOf" srcId="{C91DFFBB-54FE-B540-9B6C-5DDCEE1AAE01}" destId="{C31C41F7-3F46-AB4C-B4F5-B3CFA74CC56B}" srcOrd="4" destOrd="0" presId="urn:microsoft.com/office/officeart/2024/3/layout/SimpleTimelineDefaultVariant"/>
    <dgm:cxn modelId="{81EC038D-F7F4-5F42-B37B-1366BA93215E}" type="presParOf" srcId="{C91DFFBB-54FE-B540-9B6C-5DDCEE1AAE01}" destId="{7D534EA1-A1B9-834B-B882-729BD455F46F}" srcOrd="5" destOrd="0" presId="urn:microsoft.com/office/officeart/2024/3/layout/SimpleTimelineDefaultVaria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43184-E492-47FC-869A-C570EF10357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3AEE15B-D544-4A4F-A638-62423B9DD9D4}">
      <dgm:prSet/>
      <dgm:spPr/>
      <dgm:t>
        <a:bodyPr/>
        <a:lstStyle/>
        <a:p>
          <a:pPr>
            <a:defRPr cap="all"/>
          </a:pPr>
          <a:r>
            <a:rPr lang="en-US"/>
            <a:t>- Definition: Sustainable use of ocean resources for economic growth, improved livelihoods, and jobs, while preserving ocean ecosystem health.</a:t>
          </a:r>
        </a:p>
      </dgm:t>
    </dgm:pt>
    <dgm:pt modelId="{2FB453E2-342C-47DB-9C70-DF8EA7C24DDA}" type="parTrans" cxnId="{CA70C5CE-1A3A-4B64-8483-585AD7DC9BF7}">
      <dgm:prSet/>
      <dgm:spPr/>
      <dgm:t>
        <a:bodyPr/>
        <a:lstStyle/>
        <a:p>
          <a:endParaRPr lang="en-US"/>
        </a:p>
      </dgm:t>
    </dgm:pt>
    <dgm:pt modelId="{DF9A3D3B-2EDE-40A3-A2CE-22F42F4D100A}" type="sibTrans" cxnId="{CA70C5CE-1A3A-4B64-8483-585AD7DC9BF7}">
      <dgm:prSet/>
      <dgm:spPr/>
      <dgm:t>
        <a:bodyPr/>
        <a:lstStyle/>
        <a:p>
          <a:endParaRPr lang="en-US"/>
        </a:p>
      </dgm:t>
    </dgm:pt>
    <dgm:pt modelId="{CE464F50-F0FA-4B49-A372-7B81AB1FF33B}">
      <dgm:prSet/>
      <dgm:spPr/>
      <dgm:t>
        <a:bodyPr/>
        <a:lstStyle/>
        <a:p>
          <a:pPr>
            <a:defRPr cap="all"/>
          </a:pPr>
          <a:r>
            <a:rPr lang="en-US"/>
            <a:t>- Sectors:</a:t>
          </a:r>
        </a:p>
      </dgm:t>
    </dgm:pt>
    <dgm:pt modelId="{929083B8-DD5A-4E4C-A6B4-5BA94ED2EC53}" type="parTrans" cxnId="{7DE229E2-E143-43AA-B705-9063951F1BFE}">
      <dgm:prSet/>
      <dgm:spPr/>
      <dgm:t>
        <a:bodyPr/>
        <a:lstStyle/>
        <a:p>
          <a:endParaRPr lang="en-US"/>
        </a:p>
      </dgm:t>
    </dgm:pt>
    <dgm:pt modelId="{CE3F61AF-B1FF-4CD6-BDB6-D1C99F7E9764}" type="sibTrans" cxnId="{7DE229E2-E143-43AA-B705-9063951F1BFE}">
      <dgm:prSet/>
      <dgm:spPr/>
      <dgm:t>
        <a:bodyPr/>
        <a:lstStyle/>
        <a:p>
          <a:endParaRPr lang="en-US"/>
        </a:p>
      </dgm:t>
    </dgm:pt>
    <dgm:pt modelId="{D2A32197-CA38-4BFC-9C42-77DF1CB9C679}">
      <dgm:prSet/>
      <dgm:spPr/>
      <dgm:t>
        <a:bodyPr/>
        <a:lstStyle/>
        <a:p>
          <a:pPr>
            <a:defRPr cap="all"/>
          </a:pPr>
          <a:r>
            <a:rPr lang="en-US"/>
            <a:t>• Fisheries &amp; Aquaculture</a:t>
          </a:r>
        </a:p>
      </dgm:t>
    </dgm:pt>
    <dgm:pt modelId="{8D21890F-CEBD-4618-B29B-FF010991378F}" type="parTrans" cxnId="{C38EC992-2EFD-4076-B226-6FD35BAC0AF5}">
      <dgm:prSet/>
      <dgm:spPr/>
      <dgm:t>
        <a:bodyPr/>
        <a:lstStyle/>
        <a:p>
          <a:endParaRPr lang="en-US"/>
        </a:p>
      </dgm:t>
    </dgm:pt>
    <dgm:pt modelId="{564A0AA7-F227-4BE2-B8F5-E1579D6D01C8}" type="sibTrans" cxnId="{C38EC992-2EFD-4076-B226-6FD35BAC0AF5}">
      <dgm:prSet/>
      <dgm:spPr/>
      <dgm:t>
        <a:bodyPr/>
        <a:lstStyle/>
        <a:p>
          <a:endParaRPr lang="en-US"/>
        </a:p>
      </dgm:t>
    </dgm:pt>
    <dgm:pt modelId="{6D37B49B-B69F-4E0C-98A7-080D7C042740}">
      <dgm:prSet/>
      <dgm:spPr/>
      <dgm:t>
        <a:bodyPr/>
        <a:lstStyle/>
        <a:p>
          <a:pPr>
            <a:defRPr cap="all"/>
          </a:pPr>
          <a:r>
            <a:rPr lang="en-US"/>
            <a:t>• Maritime Transport</a:t>
          </a:r>
        </a:p>
      </dgm:t>
    </dgm:pt>
    <dgm:pt modelId="{3563CBE3-93FC-4721-B233-6D9F2BB933CD}" type="parTrans" cxnId="{A0E4E635-9AAA-4DE9-AAAD-2B8B75A92A30}">
      <dgm:prSet/>
      <dgm:spPr/>
      <dgm:t>
        <a:bodyPr/>
        <a:lstStyle/>
        <a:p>
          <a:endParaRPr lang="en-US"/>
        </a:p>
      </dgm:t>
    </dgm:pt>
    <dgm:pt modelId="{35D948D7-1881-420A-9272-D0C22165BE82}" type="sibTrans" cxnId="{A0E4E635-9AAA-4DE9-AAAD-2B8B75A92A30}">
      <dgm:prSet/>
      <dgm:spPr/>
      <dgm:t>
        <a:bodyPr/>
        <a:lstStyle/>
        <a:p>
          <a:endParaRPr lang="en-US"/>
        </a:p>
      </dgm:t>
    </dgm:pt>
    <dgm:pt modelId="{EE5B20EB-3AD6-46B5-A846-C0A71DDD8D70}">
      <dgm:prSet/>
      <dgm:spPr/>
      <dgm:t>
        <a:bodyPr/>
        <a:lstStyle/>
        <a:p>
          <a:pPr>
            <a:defRPr cap="all"/>
          </a:pPr>
          <a:r>
            <a:rPr lang="en-US"/>
            <a:t>• Coastal Tourism</a:t>
          </a:r>
        </a:p>
      </dgm:t>
    </dgm:pt>
    <dgm:pt modelId="{CE5C2119-6EFF-49E1-9911-1A9E06FC2644}" type="parTrans" cxnId="{ADE31F92-BA13-4951-BB54-4B1D311360A6}">
      <dgm:prSet/>
      <dgm:spPr/>
      <dgm:t>
        <a:bodyPr/>
        <a:lstStyle/>
        <a:p>
          <a:endParaRPr lang="en-US"/>
        </a:p>
      </dgm:t>
    </dgm:pt>
    <dgm:pt modelId="{E5A3ABB0-AC49-47FC-843E-895923A3F0CB}" type="sibTrans" cxnId="{ADE31F92-BA13-4951-BB54-4B1D311360A6}">
      <dgm:prSet/>
      <dgm:spPr/>
      <dgm:t>
        <a:bodyPr/>
        <a:lstStyle/>
        <a:p>
          <a:endParaRPr lang="en-US"/>
        </a:p>
      </dgm:t>
    </dgm:pt>
    <dgm:pt modelId="{B5E278BC-181B-4ECE-A6A2-94F8E438748D}">
      <dgm:prSet/>
      <dgm:spPr/>
      <dgm:t>
        <a:bodyPr/>
        <a:lstStyle/>
        <a:p>
          <a:pPr>
            <a:defRPr cap="all"/>
          </a:pPr>
          <a:r>
            <a:rPr lang="en-US"/>
            <a:t>• Renewable Energy</a:t>
          </a:r>
        </a:p>
      </dgm:t>
    </dgm:pt>
    <dgm:pt modelId="{B9BF6A61-A8DD-4A61-8FE7-712310128B45}" type="parTrans" cxnId="{C29755A2-9CFA-47E1-B8F9-878E3EF09F4A}">
      <dgm:prSet/>
      <dgm:spPr/>
      <dgm:t>
        <a:bodyPr/>
        <a:lstStyle/>
        <a:p>
          <a:endParaRPr lang="en-US"/>
        </a:p>
      </dgm:t>
    </dgm:pt>
    <dgm:pt modelId="{B9ED1FC3-8EC9-4EFA-A43C-CB07298DDDC7}" type="sibTrans" cxnId="{C29755A2-9CFA-47E1-B8F9-878E3EF09F4A}">
      <dgm:prSet/>
      <dgm:spPr/>
      <dgm:t>
        <a:bodyPr/>
        <a:lstStyle/>
        <a:p>
          <a:endParaRPr lang="en-US"/>
        </a:p>
      </dgm:t>
    </dgm:pt>
    <dgm:pt modelId="{698EF528-5347-4DB4-8504-A16513B26692}">
      <dgm:prSet/>
      <dgm:spPr/>
      <dgm:t>
        <a:bodyPr/>
        <a:lstStyle/>
        <a:p>
          <a:pPr>
            <a:defRPr cap="all"/>
          </a:pPr>
          <a:r>
            <a:rPr lang="en-US"/>
            <a:t>• Marine Biotechnology</a:t>
          </a:r>
        </a:p>
      </dgm:t>
    </dgm:pt>
    <dgm:pt modelId="{B24A6700-0D51-475E-BD84-9B567A6FE89F}" type="parTrans" cxnId="{17D5FF47-575A-4750-9603-023C7FA0E10E}">
      <dgm:prSet/>
      <dgm:spPr/>
      <dgm:t>
        <a:bodyPr/>
        <a:lstStyle/>
        <a:p>
          <a:endParaRPr lang="en-US"/>
        </a:p>
      </dgm:t>
    </dgm:pt>
    <dgm:pt modelId="{AB8E78A1-077A-4510-B422-591C4CE17BCC}" type="sibTrans" cxnId="{17D5FF47-575A-4750-9603-023C7FA0E10E}">
      <dgm:prSet/>
      <dgm:spPr/>
      <dgm:t>
        <a:bodyPr/>
        <a:lstStyle/>
        <a:p>
          <a:endParaRPr lang="en-US"/>
        </a:p>
      </dgm:t>
    </dgm:pt>
    <dgm:pt modelId="{0DC2075A-F12F-4704-847A-32C801B13459}" type="pres">
      <dgm:prSet presAssocID="{1D443184-E492-47FC-869A-C570EF103578}" presName="root" presStyleCnt="0">
        <dgm:presLayoutVars>
          <dgm:dir/>
          <dgm:resizeHandles val="exact"/>
        </dgm:presLayoutVars>
      </dgm:prSet>
      <dgm:spPr/>
    </dgm:pt>
    <dgm:pt modelId="{29BB996F-7CE8-4AE1-8793-BC61868DC368}" type="pres">
      <dgm:prSet presAssocID="{93AEE15B-D544-4A4F-A638-62423B9DD9D4}" presName="compNode" presStyleCnt="0"/>
      <dgm:spPr/>
    </dgm:pt>
    <dgm:pt modelId="{DF8AD524-B6C4-4E09-B051-6AC0AE6D44DC}" type="pres">
      <dgm:prSet presAssocID="{93AEE15B-D544-4A4F-A638-62423B9DD9D4}" presName="iconBgRect" presStyleLbl="bgShp" presStyleIdx="0" presStyleCnt="7"/>
      <dgm:spPr/>
    </dgm:pt>
    <dgm:pt modelId="{2D298E7B-713C-4D9E-A911-63C8E122D717}" type="pres">
      <dgm:prSet presAssocID="{93AEE15B-D544-4A4F-A638-62423B9DD9D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162FF83B-5287-4EC1-95C3-A2C7F2F93094}" type="pres">
      <dgm:prSet presAssocID="{93AEE15B-D544-4A4F-A638-62423B9DD9D4}" presName="spaceRect" presStyleCnt="0"/>
      <dgm:spPr/>
    </dgm:pt>
    <dgm:pt modelId="{F26DAAD6-B434-4AFD-B6AC-D4153A6BC413}" type="pres">
      <dgm:prSet presAssocID="{93AEE15B-D544-4A4F-A638-62423B9DD9D4}" presName="textRect" presStyleLbl="revTx" presStyleIdx="0" presStyleCnt="7">
        <dgm:presLayoutVars>
          <dgm:chMax val="1"/>
          <dgm:chPref val="1"/>
        </dgm:presLayoutVars>
      </dgm:prSet>
      <dgm:spPr/>
    </dgm:pt>
    <dgm:pt modelId="{AB090961-08EA-495A-860D-FA2A67EAC6A6}" type="pres">
      <dgm:prSet presAssocID="{DF9A3D3B-2EDE-40A3-A2CE-22F42F4D100A}" presName="sibTrans" presStyleCnt="0"/>
      <dgm:spPr/>
    </dgm:pt>
    <dgm:pt modelId="{F74AD182-C84C-4309-8354-D78B91EE8424}" type="pres">
      <dgm:prSet presAssocID="{CE464F50-F0FA-4B49-A372-7B81AB1FF33B}" presName="compNode" presStyleCnt="0"/>
      <dgm:spPr/>
    </dgm:pt>
    <dgm:pt modelId="{6894AD11-B70E-4690-8A02-9B1377C3431E}" type="pres">
      <dgm:prSet presAssocID="{CE464F50-F0FA-4B49-A372-7B81AB1FF33B}" presName="iconBgRect" presStyleLbl="bgShp" presStyleIdx="1" presStyleCnt="7"/>
      <dgm:spPr/>
    </dgm:pt>
    <dgm:pt modelId="{3C5806B2-A440-4853-8CD5-A05FCA4D498D}" type="pres">
      <dgm:prSet presAssocID="{CE464F50-F0FA-4B49-A372-7B81AB1FF33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E234027-0D39-47F4-BB31-00DC14559B1A}" type="pres">
      <dgm:prSet presAssocID="{CE464F50-F0FA-4B49-A372-7B81AB1FF33B}" presName="spaceRect" presStyleCnt="0"/>
      <dgm:spPr/>
    </dgm:pt>
    <dgm:pt modelId="{31AB18E1-ED62-4A9B-BC63-2BC1E43138CA}" type="pres">
      <dgm:prSet presAssocID="{CE464F50-F0FA-4B49-A372-7B81AB1FF33B}" presName="textRect" presStyleLbl="revTx" presStyleIdx="1" presStyleCnt="7">
        <dgm:presLayoutVars>
          <dgm:chMax val="1"/>
          <dgm:chPref val="1"/>
        </dgm:presLayoutVars>
      </dgm:prSet>
      <dgm:spPr/>
    </dgm:pt>
    <dgm:pt modelId="{0870B65B-200E-4815-98A6-947342D69AA7}" type="pres">
      <dgm:prSet presAssocID="{CE3F61AF-B1FF-4CD6-BDB6-D1C99F7E9764}" presName="sibTrans" presStyleCnt="0"/>
      <dgm:spPr/>
    </dgm:pt>
    <dgm:pt modelId="{614695E4-7D35-4759-BFC8-BA71EF3774E4}" type="pres">
      <dgm:prSet presAssocID="{D2A32197-CA38-4BFC-9C42-77DF1CB9C679}" presName="compNode" presStyleCnt="0"/>
      <dgm:spPr/>
    </dgm:pt>
    <dgm:pt modelId="{B5B8F5BF-C140-4171-94C3-DCB24591EAB4}" type="pres">
      <dgm:prSet presAssocID="{D2A32197-CA38-4BFC-9C42-77DF1CB9C679}" presName="iconBgRect" presStyleLbl="bgShp" presStyleIdx="2" presStyleCnt="7"/>
      <dgm:spPr/>
    </dgm:pt>
    <dgm:pt modelId="{8A2EB7C2-E59B-42FC-89AF-EF1797AD4E9B}" type="pres">
      <dgm:prSet presAssocID="{D2A32197-CA38-4BFC-9C42-77DF1CB9C67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A121331B-226B-4822-B289-6E29550EDAAB}" type="pres">
      <dgm:prSet presAssocID="{D2A32197-CA38-4BFC-9C42-77DF1CB9C679}" presName="spaceRect" presStyleCnt="0"/>
      <dgm:spPr/>
    </dgm:pt>
    <dgm:pt modelId="{6EB2BCD4-284B-431F-AABE-098035573FF1}" type="pres">
      <dgm:prSet presAssocID="{D2A32197-CA38-4BFC-9C42-77DF1CB9C679}" presName="textRect" presStyleLbl="revTx" presStyleIdx="2" presStyleCnt="7">
        <dgm:presLayoutVars>
          <dgm:chMax val="1"/>
          <dgm:chPref val="1"/>
        </dgm:presLayoutVars>
      </dgm:prSet>
      <dgm:spPr/>
    </dgm:pt>
    <dgm:pt modelId="{86EB2E54-7446-415F-85F0-D01D4CB8A384}" type="pres">
      <dgm:prSet presAssocID="{564A0AA7-F227-4BE2-B8F5-E1579D6D01C8}" presName="sibTrans" presStyleCnt="0"/>
      <dgm:spPr/>
    </dgm:pt>
    <dgm:pt modelId="{C922225D-44DF-430F-A6B6-DFDDE37B18BD}" type="pres">
      <dgm:prSet presAssocID="{6D37B49B-B69F-4E0C-98A7-080D7C042740}" presName="compNode" presStyleCnt="0"/>
      <dgm:spPr/>
    </dgm:pt>
    <dgm:pt modelId="{0AB8B629-E396-4E79-AFEF-0EC720C0C8F7}" type="pres">
      <dgm:prSet presAssocID="{6D37B49B-B69F-4E0C-98A7-080D7C042740}" presName="iconBgRect" presStyleLbl="bgShp" presStyleIdx="3" presStyleCnt="7"/>
      <dgm:spPr/>
    </dgm:pt>
    <dgm:pt modelId="{A5911A89-B4E6-4E7A-8B9F-13FC3B9C84D5}" type="pres">
      <dgm:prSet presAssocID="{6D37B49B-B69F-4E0C-98A7-080D7C04274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4A9BC210-51D9-4B60-AFB8-976A2FCDA98D}" type="pres">
      <dgm:prSet presAssocID="{6D37B49B-B69F-4E0C-98A7-080D7C042740}" presName="spaceRect" presStyleCnt="0"/>
      <dgm:spPr/>
    </dgm:pt>
    <dgm:pt modelId="{C1C3FBCE-6FF6-4FD8-99D7-13F968650E81}" type="pres">
      <dgm:prSet presAssocID="{6D37B49B-B69F-4E0C-98A7-080D7C042740}" presName="textRect" presStyleLbl="revTx" presStyleIdx="3" presStyleCnt="7">
        <dgm:presLayoutVars>
          <dgm:chMax val="1"/>
          <dgm:chPref val="1"/>
        </dgm:presLayoutVars>
      </dgm:prSet>
      <dgm:spPr/>
    </dgm:pt>
    <dgm:pt modelId="{42FADF92-6A03-4937-AA7F-717E11876083}" type="pres">
      <dgm:prSet presAssocID="{35D948D7-1881-420A-9272-D0C22165BE82}" presName="sibTrans" presStyleCnt="0"/>
      <dgm:spPr/>
    </dgm:pt>
    <dgm:pt modelId="{D921CD22-2B39-44A4-8141-1C5E548848DC}" type="pres">
      <dgm:prSet presAssocID="{EE5B20EB-3AD6-46B5-A846-C0A71DDD8D70}" presName="compNode" presStyleCnt="0"/>
      <dgm:spPr/>
    </dgm:pt>
    <dgm:pt modelId="{50338490-2459-4B61-B8CE-7D0C5A89326D}" type="pres">
      <dgm:prSet presAssocID="{EE5B20EB-3AD6-46B5-A846-C0A71DDD8D70}" presName="iconBgRect" presStyleLbl="bgShp" presStyleIdx="4" presStyleCnt="7"/>
      <dgm:spPr/>
    </dgm:pt>
    <dgm:pt modelId="{FD5F7567-8B18-4115-B72B-0C583B619094}" type="pres">
      <dgm:prSet presAssocID="{EE5B20EB-3AD6-46B5-A846-C0A71DDD8D7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ical scene"/>
        </a:ext>
      </dgm:extLst>
    </dgm:pt>
    <dgm:pt modelId="{BEF40FDC-9C1D-48B6-923A-2BB14C0A0F0C}" type="pres">
      <dgm:prSet presAssocID="{EE5B20EB-3AD6-46B5-A846-C0A71DDD8D70}" presName="spaceRect" presStyleCnt="0"/>
      <dgm:spPr/>
    </dgm:pt>
    <dgm:pt modelId="{5E752B30-5078-44EA-BF42-73A8AB0C8B7C}" type="pres">
      <dgm:prSet presAssocID="{EE5B20EB-3AD6-46B5-A846-C0A71DDD8D70}" presName="textRect" presStyleLbl="revTx" presStyleIdx="4" presStyleCnt="7">
        <dgm:presLayoutVars>
          <dgm:chMax val="1"/>
          <dgm:chPref val="1"/>
        </dgm:presLayoutVars>
      </dgm:prSet>
      <dgm:spPr/>
    </dgm:pt>
    <dgm:pt modelId="{628D2B30-AC5A-4434-812E-FC35C615B111}" type="pres">
      <dgm:prSet presAssocID="{E5A3ABB0-AC49-47FC-843E-895923A3F0CB}" presName="sibTrans" presStyleCnt="0"/>
      <dgm:spPr/>
    </dgm:pt>
    <dgm:pt modelId="{61AFDFCA-DA02-4C9E-9084-0CEAD78FF614}" type="pres">
      <dgm:prSet presAssocID="{B5E278BC-181B-4ECE-A6A2-94F8E438748D}" presName="compNode" presStyleCnt="0"/>
      <dgm:spPr/>
    </dgm:pt>
    <dgm:pt modelId="{810E3BE0-C473-4D09-B8E4-18B63F73D9E6}" type="pres">
      <dgm:prSet presAssocID="{B5E278BC-181B-4ECE-A6A2-94F8E438748D}" presName="iconBgRect" presStyleLbl="bgShp" presStyleIdx="5" presStyleCnt="7"/>
      <dgm:spPr/>
    </dgm:pt>
    <dgm:pt modelId="{97E05850-8ECE-452C-9260-9EF547C6E9C8}" type="pres">
      <dgm:prSet presAssocID="{B5E278BC-181B-4ECE-A6A2-94F8E438748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5E36B476-A8E9-4B95-9BAA-13A51FD8BF09}" type="pres">
      <dgm:prSet presAssocID="{B5E278BC-181B-4ECE-A6A2-94F8E438748D}" presName="spaceRect" presStyleCnt="0"/>
      <dgm:spPr/>
    </dgm:pt>
    <dgm:pt modelId="{8AA6364E-46D1-40D4-88E7-FD76AF4068D8}" type="pres">
      <dgm:prSet presAssocID="{B5E278BC-181B-4ECE-A6A2-94F8E438748D}" presName="textRect" presStyleLbl="revTx" presStyleIdx="5" presStyleCnt="7">
        <dgm:presLayoutVars>
          <dgm:chMax val="1"/>
          <dgm:chPref val="1"/>
        </dgm:presLayoutVars>
      </dgm:prSet>
      <dgm:spPr/>
    </dgm:pt>
    <dgm:pt modelId="{8631D3A7-1EAA-4EFC-BB46-A2EE60DBF0B5}" type="pres">
      <dgm:prSet presAssocID="{B9ED1FC3-8EC9-4EFA-A43C-CB07298DDDC7}" presName="sibTrans" presStyleCnt="0"/>
      <dgm:spPr/>
    </dgm:pt>
    <dgm:pt modelId="{BD21D1EE-AE20-4F5F-ADB6-7EFD69E4CFEE}" type="pres">
      <dgm:prSet presAssocID="{698EF528-5347-4DB4-8504-A16513B26692}" presName="compNode" presStyleCnt="0"/>
      <dgm:spPr/>
    </dgm:pt>
    <dgm:pt modelId="{5D3CC8B1-C643-44A9-833D-CFD5B86468C1}" type="pres">
      <dgm:prSet presAssocID="{698EF528-5347-4DB4-8504-A16513B26692}" presName="iconBgRect" presStyleLbl="bgShp" presStyleIdx="6" presStyleCnt="7"/>
      <dgm:spPr/>
    </dgm:pt>
    <dgm:pt modelId="{83137AFE-BD58-459B-B4A5-22135E7BD6DF}" type="pres">
      <dgm:prSet presAssocID="{698EF528-5347-4DB4-8504-A16513B2669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b"/>
        </a:ext>
      </dgm:extLst>
    </dgm:pt>
    <dgm:pt modelId="{4326048D-7FA7-4213-9BBA-E4B5FCB7FA44}" type="pres">
      <dgm:prSet presAssocID="{698EF528-5347-4DB4-8504-A16513B26692}" presName="spaceRect" presStyleCnt="0"/>
      <dgm:spPr/>
    </dgm:pt>
    <dgm:pt modelId="{695F0E13-5A2A-4639-8CDE-F95ACE0650A2}" type="pres">
      <dgm:prSet presAssocID="{698EF528-5347-4DB4-8504-A16513B26692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28643B03-A664-4049-884D-985404DBC0B8}" type="presOf" srcId="{D2A32197-CA38-4BFC-9C42-77DF1CB9C679}" destId="{6EB2BCD4-284B-431F-AABE-098035573FF1}" srcOrd="0" destOrd="0" presId="urn:microsoft.com/office/officeart/2018/5/layout/IconCircleLabelList"/>
    <dgm:cxn modelId="{A0E4E635-9AAA-4DE9-AAAD-2B8B75A92A30}" srcId="{1D443184-E492-47FC-869A-C570EF103578}" destId="{6D37B49B-B69F-4E0C-98A7-080D7C042740}" srcOrd="3" destOrd="0" parTransId="{3563CBE3-93FC-4721-B233-6D9F2BB933CD}" sibTransId="{35D948D7-1881-420A-9272-D0C22165BE82}"/>
    <dgm:cxn modelId="{E6E3473D-4D97-4474-9D10-3A4C8AC86458}" type="presOf" srcId="{698EF528-5347-4DB4-8504-A16513B26692}" destId="{695F0E13-5A2A-4639-8CDE-F95ACE0650A2}" srcOrd="0" destOrd="0" presId="urn:microsoft.com/office/officeart/2018/5/layout/IconCircleLabelList"/>
    <dgm:cxn modelId="{17D5FF47-575A-4750-9603-023C7FA0E10E}" srcId="{1D443184-E492-47FC-869A-C570EF103578}" destId="{698EF528-5347-4DB4-8504-A16513B26692}" srcOrd="6" destOrd="0" parTransId="{B24A6700-0D51-475E-BD84-9B567A6FE89F}" sibTransId="{AB8E78A1-077A-4510-B422-591C4CE17BCC}"/>
    <dgm:cxn modelId="{93C2EF52-1B18-4B5C-8DFD-4E5B084A4E7C}" type="presOf" srcId="{93AEE15B-D544-4A4F-A638-62423B9DD9D4}" destId="{F26DAAD6-B434-4AFD-B6AC-D4153A6BC413}" srcOrd="0" destOrd="0" presId="urn:microsoft.com/office/officeart/2018/5/layout/IconCircleLabelList"/>
    <dgm:cxn modelId="{C8E3F76F-8B5D-496F-9ACD-59E0B9F4678D}" type="presOf" srcId="{B5E278BC-181B-4ECE-A6A2-94F8E438748D}" destId="{8AA6364E-46D1-40D4-88E7-FD76AF4068D8}" srcOrd="0" destOrd="0" presId="urn:microsoft.com/office/officeart/2018/5/layout/IconCircleLabelList"/>
    <dgm:cxn modelId="{7987A374-C9DC-4267-8685-358672C69019}" type="presOf" srcId="{EE5B20EB-3AD6-46B5-A846-C0A71DDD8D70}" destId="{5E752B30-5078-44EA-BF42-73A8AB0C8B7C}" srcOrd="0" destOrd="0" presId="urn:microsoft.com/office/officeart/2018/5/layout/IconCircleLabelList"/>
    <dgm:cxn modelId="{BB44797D-F78D-495D-A253-2611CAE2D48D}" type="presOf" srcId="{CE464F50-F0FA-4B49-A372-7B81AB1FF33B}" destId="{31AB18E1-ED62-4A9B-BC63-2BC1E43138CA}" srcOrd="0" destOrd="0" presId="urn:microsoft.com/office/officeart/2018/5/layout/IconCircleLabelList"/>
    <dgm:cxn modelId="{ADE31F92-BA13-4951-BB54-4B1D311360A6}" srcId="{1D443184-E492-47FC-869A-C570EF103578}" destId="{EE5B20EB-3AD6-46B5-A846-C0A71DDD8D70}" srcOrd="4" destOrd="0" parTransId="{CE5C2119-6EFF-49E1-9911-1A9E06FC2644}" sibTransId="{E5A3ABB0-AC49-47FC-843E-895923A3F0CB}"/>
    <dgm:cxn modelId="{C38EC992-2EFD-4076-B226-6FD35BAC0AF5}" srcId="{1D443184-E492-47FC-869A-C570EF103578}" destId="{D2A32197-CA38-4BFC-9C42-77DF1CB9C679}" srcOrd="2" destOrd="0" parTransId="{8D21890F-CEBD-4618-B29B-FF010991378F}" sibTransId="{564A0AA7-F227-4BE2-B8F5-E1579D6D01C8}"/>
    <dgm:cxn modelId="{C29755A2-9CFA-47E1-B8F9-878E3EF09F4A}" srcId="{1D443184-E492-47FC-869A-C570EF103578}" destId="{B5E278BC-181B-4ECE-A6A2-94F8E438748D}" srcOrd="5" destOrd="0" parTransId="{B9BF6A61-A8DD-4A61-8FE7-712310128B45}" sibTransId="{B9ED1FC3-8EC9-4EFA-A43C-CB07298DDDC7}"/>
    <dgm:cxn modelId="{370265A6-065B-4291-BC88-058FB788F6D2}" type="presOf" srcId="{1D443184-E492-47FC-869A-C570EF103578}" destId="{0DC2075A-F12F-4704-847A-32C801B13459}" srcOrd="0" destOrd="0" presId="urn:microsoft.com/office/officeart/2018/5/layout/IconCircleLabelList"/>
    <dgm:cxn modelId="{CA70C5CE-1A3A-4B64-8483-585AD7DC9BF7}" srcId="{1D443184-E492-47FC-869A-C570EF103578}" destId="{93AEE15B-D544-4A4F-A638-62423B9DD9D4}" srcOrd="0" destOrd="0" parTransId="{2FB453E2-342C-47DB-9C70-DF8EA7C24DDA}" sibTransId="{DF9A3D3B-2EDE-40A3-A2CE-22F42F4D100A}"/>
    <dgm:cxn modelId="{7DE229E2-E143-43AA-B705-9063951F1BFE}" srcId="{1D443184-E492-47FC-869A-C570EF103578}" destId="{CE464F50-F0FA-4B49-A372-7B81AB1FF33B}" srcOrd="1" destOrd="0" parTransId="{929083B8-DD5A-4E4C-A6B4-5BA94ED2EC53}" sibTransId="{CE3F61AF-B1FF-4CD6-BDB6-D1C99F7E9764}"/>
    <dgm:cxn modelId="{225866FF-BDDE-4B46-BF3C-EE439B49E640}" type="presOf" srcId="{6D37B49B-B69F-4E0C-98A7-080D7C042740}" destId="{C1C3FBCE-6FF6-4FD8-99D7-13F968650E81}" srcOrd="0" destOrd="0" presId="urn:microsoft.com/office/officeart/2018/5/layout/IconCircleLabelList"/>
    <dgm:cxn modelId="{DD29920C-CFC2-4985-A87D-4A2B79A312D2}" type="presParOf" srcId="{0DC2075A-F12F-4704-847A-32C801B13459}" destId="{29BB996F-7CE8-4AE1-8793-BC61868DC368}" srcOrd="0" destOrd="0" presId="urn:microsoft.com/office/officeart/2018/5/layout/IconCircleLabelList"/>
    <dgm:cxn modelId="{24A5BAC9-FD46-47B5-9F7F-96E5F17867B0}" type="presParOf" srcId="{29BB996F-7CE8-4AE1-8793-BC61868DC368}" destId="{DF8AD524-B6C4-4E09-B051-6AC0AE6D44DC}" srcOrd="0" destOrd="0" presId="urn:microsoft.com/office/officeart/2018/5/layout/IconCircleLabelList"/>
    <dgm:cxn modelId="{39C3AFA1-3711-4917-9367-F302F6B9BC9B}" type="presParOf" srcId="{29BB996F-7CE8-4AE1-8793-BC61868DC368}" destId="{2D298E7B-713C-4D9E-A911-63C8E122D717}" srcOrd="1" destOrd="0" presId="urn:microsoft.com/office/officeart/2018/5/layout/IconCircleLabelList"/>
    <dgm:cxn modelId="{01196B1B-FB75-4E39-8F8D-25040BB87D1F}" type="presParOf" srcId="{29BB996F-7CE8-4AE1-8793-BC61868DC368}" destId="{162FF83B-5287-4EC1-95C3-A2C7F2F93094}" srcOrd="2" destOrd="0" presId="urn:microsoft.com/office/officeart/2018/5/layout/IconCircleLabelList"/>
    <dgm:cxn modelId="{2122B891-BC89-4B9E-BA41-9339CB84749D}" type="presParOf" srcId="{29BB996F-7CE8-4AE1-8793-BC61868DC368}" destId="{F26DAAD6-B434-4AFD-B6AC-D4153A6BC413}" srcOrd="3" destOrd="0" presId="urn:microsoft.com/office/officeart/2018/5/layout/IconCircleLabelList"/>
    <dgm:cxn modelId="{F40DAE7E-88F0-4D14-83A6-366CFB5C3F50}" type="presParOf" srcId="{0DC2075A-F12F-4704-847A-32C801B13459}" destId="{AB090961-08EA-495A-860D-FA2A67EAC6A6}" srcOrd="1" destOrd="0" presId="urn:microsoft.com/office/officeart/2018/5/layout/IconCircleLabelList"/>
    <dgm:cxn modelId="{5554BEF2-0525-4800-9005-F575C06B686F}" type="presParOf" srcId="{0DC2075A-F12F-4704-847A-32C801B13459}" destId="{F74AD182-C84C-4309-8354-D78B91EE8424}" srcOrd="2" destOrd="0" presId="urn:microsoft.com/office/officeart/2018/5/layout/IconCircleLabelList"/>
    <dgm:cxn modelId="{F64CF7E0-F0C7-4894-AF1A-EEB091F19F71}" type="presParOf" srcId="{F74AD182-C84C-4309-8354-D78B91EE8424}" destId="{6894AD11-B70E-4690-8A02-9B1377C3431E}" srcOrd="0" destOrd="0" presId="urn:microsoft.com/office/officeart/2018/5/layout/IconCircleLabelList"/>
    <dgm:cxn modelId="{4F48FD34-0254-40C6-BE76-8DF0F85A69DC}" type="presParOf" srcId="{F74AD182-C84C-4309-8354-D78B91EE8424}" destId="{3C5806B2-A440-4853-8CD5-A05FCA4D498D}" srcOrd="1" destOrd="0" presId="urn:microsoft.com/office/officeart/2018/5/layout/IconCircleLabelList"/>
    <dgm:cxn modelId="{2AA0265C-E7A9-4C6D-9E1F-5C7D5E94CAEE}" type="presParOf" srcId="{F74AD182-C84C-4309-8354-D78B91EE8424}" destId="{1E234027-0D39-47F4-BB31-00DC14559B1A}" srcOrd="2" destOrd="0" presId="urn:microsoft.com/office/officeart/2018/5/layout/IconCircleLabelList"/>
    <dgm:cxn modelId="{FC1949DD-8671-4EDA-886F-25F5AAABFF21}" type="presParOf" srcId="{F74AD182-C84C-4309-8354-D78B91EE8424}" destId="{31AB18E1-ED62-4A9B-BC63-2BC1E43138CA}" srcOrd="3" destOrd="0" presId="urn:microsoft.com/office/officeart/2018/5/layout/IconCircleLabelList"/>
    <dgm:cxn modelId="{D2F6E58C-6A57-4A66-A863-F9E59BB8EE60}" type="presParOf" srcId="{0DC2075A-F12F-4704-847A-32C801B13459}" destId="{0870B65B-200E-4815-98A6-947342D69AA7}" srcOrd="3" destOrd="0" presId="urn:microsoft.com/office/officeart/2018/5/layout/IconCircleLabelList"/>
    <dgm:cxn modelId="{73F668ED-80CA-48A4-BA81-82B446D7E678}" type="presParOf" srcId="{0DC2075A-F12F-4704-847A-32C801B13459}" destId="{614695E4-7D35-4759-BFC8-BA71EF3774E4}" srcOrd="4" destOrd="0" presId="urn:microsoft.com/office/officeart/2018/5/layout/IconCircleLabelList"/>
    <dgm:cxn modelId="{82A180BB-BF2B-4163-99D3-F6EBE90EB094}" type="presParOf" srcId="{614695E4-7D35-4759-BFC8-BA71EF3774E4}" destId="{B5B8F5BF-C140-4171-94C3-DCB24591EAB4}" srcOrd="0" destOrd="0" presId="urn:microsoft.com/office/officeart/2018/5/layout/IconCircleLabelList"/>
    <dgm:cxn modelId="{1DF6D99B-D089-4E61-AFA2-774CEAD25649}" type="presParOf" srcId="{614695E4-7D35-4759-BFC8-BA71EF3774E4}" destId="{8A2EB7C2-E59B-42FC-89AF-EF1797AD4E9B}" srcOrd="1" destOrd="0" presId="urn:microsoft.com/office/officeart/2018/5/layout/IconCircleLabelList"/>
    <dgm:cxn modelId="{C8927588-8A51-4BCE-AF8E-1B667DCAA184}" type="presParOf" srcId="{614695E4-7D35-4759-BFC8-BA71EF3774E4}" destId="{A121331B-226B-4822-B289-6E29550EDAAB}" srcOrd="2" destOrd="0" presId="urn:microsoft.com/office/officeart/2018/5/layout/IconCircleLabelList"/>
    <dgm:cxn modelId="{C0C02EDE-AC00-448C-9C26-C002349CAE4D}" type="presParOf" srcId="{614695E4-7D35-4759-BFC8-BA71EF3774E4}" destId="{6EB2BCD4-284B-431F-AABE-098035573FF1}" srcOrd="3" destOrd="0" presId="urn:microsoft.com/office/officeart/2018/5/layout/IconCircleLabelList"/>
    <dgm:cxn modelId="{BEA4C5DD-01C2-4E1C-9749-A86FFD9F9C46}" type="presParOf" srcId="{0DC2075A-F12F-4704-847A-32C801B13459}" destId="{86EB2E54-7446-415F-85F0-D01D4CB8A384}" srcOrd="5" destOrd="0" presId="urn:microsoft.com/office/officeart/2018/5/layout/IconCircleLabelList"/>
    <dgm:cxn modelId="{3AAE928B-C30C-4E52-8117-5D44848C9967}" type="presParOf" srcId="{0DC2075A-F12F-4704-847A-32C801B13459}" destId="{C922225D-44DF-430F-A6B6-DFDDE37B18BD}" srcOrd="6" destOrd="0" presId="urn:microsoft.com/office/officeart/2018/5/layout/IconCircleLabelList"/>
    <dgm:cxn modelId="{2E8ED6D7-06BE-465E-9B18-CC3FA9914A94}" type="presParOf" srcId="{C922225D-44DF-430F-A6B6-DFDDE37B18BD}" destId="{0AB8B629-E396-4E79-AFEF-0EC720C0C8F7}" srcOrd="0" destOrd="0" presId="urn:microsoft.com/office/officeart/2018/5/layout/IconCircleLabelList"/>
    <dgm:cxn modelId="{7342DEB3-2DB8-4C0E-9394-BC05BBD3DE0F}" type="presParOf" srcId="{C922225D-44DF-430F-A6B6-DFDDE37B18BD}" destId="{A5911A89-B4E6-4E7A-8B9F-13FC3B9C84D5}" srcOrd="1" destOrd="0" presId="urn:microsoft.com/office/officeart/2018/5/layout/IconCircleLabelList"/>
    <dgm:cxn modelId="{55504EF7-1008-48F8-8B93-82C005DFEFB8}" type="presParOf" srcId="{C922225D-44DF-430F-A6B6-DFDDE37B18BD}" destId="{4A9BC210-51D9-4B60-AFB8-976A2FCDA98D}" srcOrd="2" destOrd="0" presId="urn:microsoft.com/office/officeart/2018/5/layout/IconCircleLabelList"/>
    <dgm:cxn modelId="{BAF5372D-20AD-4440-809E-FBA5BB410A59}" type="presParOf" srcId="{C922225D-44DF-430F-A6B6-DFDDE37B18BD}" destId="{C1C3FBCE-6FF6-4FD8-99D7-13F968650E81}" srcOrd="3" destOrd="0" presId="urn:microsoft.com/office/officeart/2018/5/layout/IconCircleLabelList"/>
    <dgm:cxn modelId="{DFEDB28F-CAD3-48B6-AD05-79B13F272BF5}" type="presParOf" srcId="{0DC2075A-F12F-4704-847A-32C801B13459}" destId="{42FADF92-6A03-4937-AA7F-717E11876083}" srcOrd="7" destOrd="0" presId="urn:microsoft.com/office/officeart/2018/5/layout/IconCircleLabelList"/>
    <dgm:cxn modelId="{180BF572-8E14-48A2-B9A8-1BCF36F6A7C0}" type="presParOf" srcId="{0DC2075A-F12F-4704-847A-32C801B13459}" destId="{D921CD22-2B39-44A4-8141-1C5E548848DC}" srcOrd="8" destOrd="0" presId="urn:microsoft.com/office/officeart/2018/5/layout/IconCircleLabelList"/>
    <dgm:cxn modelId="{FE7351AA-C733-4982-9A4F-21FEE872D333}" type="presParOf" srcId="{D921CD22-2B39-44A4-8141-1C5E548848DC}" destId="{50338490-2459-4B61-B8CE-7D0C5A89326D}" srcOrd="0" destOrd="0" presId="urn:microsoft.com/office/officeart/2018/5/layout/IconCircleLabelList"/>
    <dgm:cxn modelId="{A5D45914-3140-4A02-AD10-022C3247E4CD}" type="presParOf" srcId="{D921CD22-2B39-44A4-8141-1C5E548848DC}" destId="{FD5F7567-8B18-4115-B72B-0C583B619094}" srcOrd="1" destOrd="0" presId="urn:microsoft.com/office/officeart/2018/5/layout/IconCircleLabelList"/>
    <dgm:cxn modelId="{179E9DBF-54CF-4073-8B93-EAFB068DFC87}" type="presParOf" srcId="{D921CD22-2B39-44A4-8141-1C5E548848DC}" destId="{BEF40FDC-9C1D-48B6-923A-2BB14C0A0F0C}" srcOrd="2" destOrd="0" presId="urn:microsoft.com/office/officeart/2018/5/layout/IconCircleLabelList"/>
    <dgm:cxn modelId="{6E80C397-0BF9-4D73-A6D7-ED2B0EF99447}" type="presParOf" srcId="{D921CD22-2B39-44A4-8141-1C5E548848DC}" destId="{5E752B30-5078-44EA-BF42-73A8AB0C8B7C}" srcOrd="3" destOrd="0" presId="urn:microsoft.com/office/officeart/2018/5/layout/IconCircleLabelList"/>
    <dgm:cxn modelId="{3D70A00A-98F5-4692-B6DA-B07C56A80337}" type="presParOf" srcId="{0DC2075A-F12F-4704-847A-32C801B13459}" destId="{628D2B30-AC5A-4434-812E-FC35C615B111}" srcOrd="9" destOrd="0" presId="urn:microsoft.com/office/officeart/2018/5/layout/IconCircleLabelList"/>
    <dgm:cxn modelId="{DE8C0A4E-0562-4D75-9C67-1486F805D74E}" type="presParOf" srcId="{0DC2075A-F12F-4704-847A-32C801B13459}" destId="{61AFDFCA-DA02-4C9E-9084-0CEAD78FF614}" srcOrd="10" destOrd="0" presId="urn:microsoft.com/office/officeart/2018/5/layout/IconCircleLabelList"/>
    <dgm:cxn modelId="{5746B7EE-C733-4BC4-A370-433E955A8876}" type="presParOf" srcId="{61AFDFCA-DA02-4C9E-9084-0CEAD78FF614}" destId="{810E3BE0-C473-4D09-B8E4-18B63F73D9E6}" srcOrd="0" destOrd="0" presId="urn:microsoft.com/office/officeart/2018/5/layout/IconCircleLabelList"/>
    <dgm:cxn modelId="{E52AD41F-5DD2-4C37-BA30-C27FA1041A7A}" type="presParOf" srcId="{61AFDFCA-DA02-4C9E-9084-0CEAD78FF614}" destId="{97E05850-8ECE-452C-9260-9EF547C6E9C8}" srcOrd="1" destOrd="0" presId="urn:microsoft.com/office/officeart/2018/5/layout/IconCircleLabelList"/>
    <dgm:cxn modelId="{094E47CA-1049-4D1E-B35D-D303821194D9}" type="presParOf" srcId="{61AFDFCA-DA02-4C9E-9084-0CEAD78FF614}" destId="{5E36B476-A8E9-4B95-9BAA-13A51FD8BF09}" srcOrd="2" destOrd="0" presId="urn:microsoft.com/office/officeart/2018/5/layout/IconCircleLabelList"/>
    <dgm:cxn modelId="{1AF2ECB6-169E-4860-8559-9DB56EF3862E}" type="presParOf" srcId="{61AFDFCA-DA02-4C9E-9084-0CEAD78FF614}" destId="{8AA6364E-46D1-40D4-88E7-FD76AF4068D8}" srcOrd="3" destOrd="0" presId="urn:microsoft.com/office/officeart/2018/5/layout/IconCircleLabelList"/>
    <dgm:cxn modelId="{9613CD35-6C24-41C6-B1FE-0AF54C49E650}" type="presParOf" srcId="{0DC2075A-F12F-4704-847A-32C801B13459}" destId="{8631D3A7-1EAA-4EFC-BB46-A2EE60DBF0B5}" srcOrd="11" destOrd="0" presId="urn:microsoft.com/office/officeart/2018/5/layout/IconCircleLabelList"/>
    <dgm:cxn modelId="{140327C5-BBC5-45D1-AB9A-57F253578A00}" type="presParOf" srcId="{0DC2075A-F12F-4704-847A-32C801B13459}" destId="{BD21D1EE-AE20-4F5F-ADB6-7EFD69E4CFEE}" srcOrd="12" destOrd="0" presId="urn:microsoft.com/office/officeart/2018/5/layout/IconCircleLabelList"/>
    <dgm:cxn modelId="{490E1F58-BBEB-4743-8D93-8D27DE0498A9}" type="presParOf" srcId="{BD21D1EE-AE20-4F5F-ADB6-7EFD69E4CFEE}" destId="{5D3CC8B1-C643-44A9-833D-CFD5B86468C1}" srcOrd="0" destOrd="0" presId="urn:microsoft.com/office/officeart/2018/5/layout/IconCircleLabelList"/>
    <dgm:cxn modelId="{CB3D3D9C-4726-4A4C-B8E5-CE3ECFE04913}" type="presParOf" srcId="{BD21D1EE-AE20-4F5F-ADB6-7EFD69E4CFEE}" destId="{83137AFE-BD58-459B-B4A5-22135E7BD6DF}" srcOrd="1" destOrd="0" presId="urn:microsoft.com/office/officeart/2018/5/layout/IconCircleLabelList"/>
    <dgm:cxn modelId="{0B2594C4-6E6F-460F-B9AB-B6895A6DF5FF}" type="presParOf" srcId="{BD21D1EE-AE20-4F5F-ADB6-7EFD69E4CFEE}" destId="{4326048D-7FA7-4213-9BBA-E4B5FCB7FA44}" srcOrd="2" destOrd="0" presId="urn:microsoft.com/office/officeart/2018/5/layout/IconCircleLabelList"/>
    <dgm:cxn modelId="{C7C3F00B-DEA2-45B6-A2FD-EBA731FB8F96}" type="presParOf" srcId="{BD21D1EE-AE20-4F5F-ADB6-7EFD69E4CFEE}" destId="{695F0E13-5A2A-4639-8CDE-F95ACE0650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EE215-4483-45EC-B369-EA4B06518D7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7FC5E4-B6D1-4355-9DBA-867381531408}">
      <dgm:prSet/>
      <dgm:spPr/>
      <dgm:t>
        <a:bodyPr/>
        <a:lstStyle/>
        <a:p>
          <a:r>
            <a:rPr lang="en-US"/>
            <a:t>- Prevents illegal, unreported and unregulated (IUU) fishing</a:t>
          </a:r>
        </a:p>
      </dgm:t>
    </dgm:pt>
    <dgm:pt modelId="{692AD22F-C88A-4E11-BB40-251D3555E13A}" type="parTrans" cxnId="{888E1D68-DFAD-4F9C-A5B2-85118B4F4EA3}">
      <dgm:prSet/>
      <dgm:spPr/>
      <dgm:t>
        <a:bodyPr/>
        <a:lstStyle/>
        <a:p>
          <a:endParaRPr lang="en-US"/>
        </a:p>
      </dgm:t>
    </dgm:pt>
    <dgm:pt modelId="{A9493084-289C-45B8-AD62-C31547DA65EC}" type="sibTrans" cxnId="{888E1D68-DFAD-4F9C-A5B2-85118B4F4EA3}">
      <dgm:prSet/>
      <dgm:spPr/>
      <dgm:t>
        <a:bodyPr/>
        <a:lstStyle/>
        <a:p>
          <a:endParaRPr lang="en-US"/>
        </a:p>
      </dgm:t>
    </dgm:pt>
    <dgm:pt modelId="{D2E52553-F9C7-427D-BA58-65246606EB0B}">
      <dgm:prSet/>
      <dgm:spPr/>
      <dgm:t>
        <a:bodyPr/>
        <a:lstStyle/>
        <a:p>
          <a:r>
            <a:rPr lang="en-US"/>
            <a:t>- Protects national borders and trade routes</a:t>
          </a:r>
        </a:p>
      </dgm:t>
    </dgm:pt>
    <dgm:pt modelId="{1F74BD58-7C01-4669-AD4C-A7A1B6436E4A}" type="parTrans" cxnId="{BDD698AB-FC00-4A52-9A27-B66BF7F33A5D}">
      <dgm:prSet/>
      <dgm:spPr/>
      <dgm:t>
        <a:bodyPr/>
        <a:lstStyle/>
        <a:p>
          <a:endParaRPr lang="en-US"/>
        </a:p>
      </dgm:t>
    </dgm:pt>
    <dgm:pt modelId="{8610D183-777E-443E-89E6-5C5814F40ACE}" type="sibTrans" cxnId="{BDD698AB-FC00-4A52-9A27-B66BF7F33A5D}">
      <dgm:prSet/>
      <dgm:spPr/>
      <dgm:t>
        <a:bodyPr/>
        <a:lstStyle/>
        <a:p>
          <a:endParaRPr lang="en-US"/>
        </a:p>
      </dgm:t>
    </dgm:pt>
    <dgm:pt modelId="{C4775674-3EE5-4C3E-BC71-8A0CF90318E6}">
      <dgm:prSet/>
      <dgm:spPr/>
      <dgm:t>
        <a:bodyPr/>
        <a:lstStyle/>
        <a:p>
          <a:r>
            <a:rPr lang="en-US"/>
            <a:t>- Reduces marine pollution and piracy</a:t>
          </a:r>
        </a:p>
      </dgm:t>
    </dgm:pt>
    <dgm:pt modelId="{E574065A-0A77-45E1-B417-65C8A9284BAD}" type="parTrans" cxnId="{B19530F3-F54F-417E-A754-214A2B7AE7D9}">
      <dgm:prSet/>
      <dgm:spPr/>
      <dgm:t>
        <a:bodyPr/>
        <a:lstStyle/>
        <a:p>
          <a:endParaRPr lang="en-US"/>
        </a:p>
      </dgm:t>
    </dgm:pt>
    <dgm:pt modelId="{E21A5947-B17A-4F0C-B322-BB2FD4FECBC5}" type="sibTrans" cxnId="{B19530F3-F54F-417E-A754-214A2B7AE7D9}">
      <dgm:prSet/>
      <dgm:spPr/>
      <dgm:t>
        <a:bodyPr/>
        <a:lstStyle/>
        <a:p>
          <a:endParaRPr lang="en-US"/>
        </a:p>
      </dgm:t>
    </dgm:pt>
    <dgm:pt modelId="{D0C7F075-AAC3-401E-983B-9A6E15064DC9}">
      <dgm:prSet/>
      <dgm:spPr/>
      <dgm:t>
        <a:bodyPr/>
        <a:lstStyle/>
        <a:p>
          <a:r>
            <a:rPr lang="en-US"/>
            <a:t>- Enables safe navigation and rescue at sea</a:t>
          </a:r>
        </a:p>
      </dgm:t>
    </dgm:pt>
    <dgm:pt modelId="{FC7C1F22-F626-43DE-8AF6-5D713F8DEF44}" type="parTrans" cxnId="{E89BBB95-F0BE-451C-BD1F-C70F2361FA8B}">
      <dgm:prSet/>
      <dgm:spPr/>
      <dgm:t>
        <a:bodyPr/>
        <a:lstStyle/>
        <a:p>
          <a:endParaRPr lang="en-US"/>
        </a:p>
      </dgm:t>
    </dgm:pt>
    <dgm:pt modelId="{746AAEAD-AAFA-4DDF-908C-D95A9A908210}" type="sibTrans" cxnId="{E89BBB95-F0BE-451C-BD1F-C70F2361FA8B}">
      <dgm:prSet/>
      <dgm:spPr/>
      <dgm:t>
        <a:bodyPr/>
        <a:lstStyle/>
        <a:p>
          <a:endParaRPr lang="en-US"/>
        </a:p>
      </dgm:t>
    </dgm:pt>
    <dgm:pt modelId="{AA2B537E-8E14-4647-8EA5-1A7A27364F13}">
      <dgm:prSet/>
      <dgm:spPr/>
      <dgm:t>
        <a:bodyPr/>
        <a:lstStyle/>
        <a:p>
          <a:r>
            <a:rPr lang="en-US"/>
            <a:t>- Promotes investor confidence in coastal development</a:t>
          </a:r>
        </a:p>
      </dgm:t>
    </dgm:pt>
    <dgm:pt modelId="{EE0EA93F-58CE-47C6-9333-6681BAB89072}" type="parTrans" cxnId="{5D6A3BE8-F016-406D-9E1B-C2B84D2A8057}">
      <dgm:prSet/>
      <dgm:spPr/>
      <dgm:t>
        <a:bodyPr/>
        <a:lstStyle/>
        <a:p>
          <a:endParaRPr lang="en-US"/>
        </a:p>
      </dgm:t>
    </dgm:pt>
    <dgm:pt modelId="{DF3C3D3E-3C8E-47B3-9E29-32C4094AFC51}" type="sibTrans" cxnId="{5D6A3BE8-F016-406D-9E1B-C2B84D2A8057}">
      <dgm:prSet/>
      <dgm:spPr/>
      <dgm:t>
        <a:bodyPr/>
        <a:lstStyle/>
        <a:p>
          <a:endParaRPr lang="en-US"/>
        </a:p>
      </dgm:t>
    </dgm:pt>
    <dgm:pt modelId="{24EC8868-752D-AE41-B9F7-DAA73C7C9C2E}" type="pres">
      <dgm:prSet presAssocID="{EFAEE215-4483-45EC-B369-EA4B06518D7A}" presName="diagram" presStyleCnt="0">
        <dgm:presLayoutVars>
          <dgm:dir/>
          <dgm:resizeHandles val="exact"/>
        </dgm:presLayoutVars>
      </dgm:prSet>
      <dgm:spPr/>
    </dgm:pt>
    <dgm:pt modelId="{BCEBA7D0-A2B9-4940-AEF4-E4475390D32F}" type="pres">
      <dgm:prSet presAssocID="{A97FC5E4-B6D1-4355-9DBA-867381531408}" presName="node" presStyleLbl="node1" presStyleIdx="0" presStyleCnt="5">
        <dgm:presLayoutVars>
          <dgm:bulletEnabled val="1"/>
        </dgm:presLayoutVars>
      </dgm:prSet>
      <dgm:spPr/>
    </dgm:pt>
    <dgm:pt modelId="{B46F40D6-E7D4-D74D-84EA-5C694DE36290}" type="pres">
      <dgm:prSet presAssocID="{A9493084-289C-45B8-AD62-C31547DA65EC}" presName="sibTrans" presStyleCnt="0"/>
      <dgm:spPr/>
    </dgm:pt>
    <dgm:pt modelId="{DDF47C18-0811-5642-ACE4-12117DAE55A7}" type="pres">
      <dgm:prSet presAssocID="{D2E52553-F9C7-427D-BA58-65246606EB0B}" presName="node" presStyleLbl="node1" presStyleIdx="1" presStyleCnt="5">
        <dgm:presLayoutVars>
          <dgm:bulletEnabled val="1"/>
        </dgm:presLayoutVars>
      </dgm:prSet>
      <dgm:spPr/>
    </dgm:pt>
    <dgm:pt modelId="{0442BF2B-88D4-B844-8CBC-B975D331BC1E}" type="pres">
      <dgm:prSet presAssocID="{8610D183-777E-443E-89E6-5C5814F40ACE}" presName="sibTrans" presStyleCnt="0"/>
      <dgm:spPr/>
    </dgm:pt>
    <dgm:pt modelId="{F15DF1D0-719E-7F40-B428-D074F7D817C6}" type="pres">
      <dgm:prSet presAssocID="{C4775674-3EE5-4C3E-BC71-8A0CF90318E6}" presName="node" presStyleLbl="node1" presStyleIdx="2" presStyleCnt="5">
        <dgm:presLayoutVars>
          <dgm:bulletEnabled val="1"/>
        </dgm:presLayoutVars>
      </dgm:prSet>
      <dgm:spPr/>
    </dgm:pt>
    <dgm:pt modelId="{460F3C2C-0A6B-5C42-B3A6-14C76A4FE797}" type="pres">
      <dgm:prSet presAssocID="{E21A5947-B17A-4F0C-B322-BB2FD4FECBC5}" presName="sibTrans" presStyleCnt="0"/>
      <dgm:spPr/>
    </dgm:pt>
    <dgm:pt modelId="{87560376-61C2-D440-9434-6FF0715B4B7D}" type="pres">
      <dgm:prSet presAssocID="{D0C7F075-AAC3-401E-983B-9A6E15064DC9}" presName="node" presStyleLbl="node1" presStyleIdx="3" presStyleCnt="5">
        <dgm:presLayoutVars>
          <dgm:bulletEnabled val="1"/>
        </dgm:presLayoutVars>
      </dgm:prSet>
      <dgm:spPr/>
    </dgm:pt>
    <dgm:pt modelId="{630B2E6A-C9E7-2D40-8E31-040CD61143D0}" type="pres">
      <dgm:prSet presAssocID="{746AAEAD-AAFA-4DDF-908C-D95A9A908210}" presName="sibTrans" presStyleCnt="0"/>
      <dgm:spPr/>
    </dgm:pt>
    <dgm:pt modelId="{E98DAB1F-99D9-E544-8136-A2F364E77565}" type="pres">
      <dgm:prSet presAssocID="{AA2B537E-8E14-4647-8EA5-1A7A27364F13}" presName="node" presStyleLbl="node1" presStyleIdx="4" presStyleCnt="5">
        <dgm:presLayoutVars>
          <dgm:bulletEnabled val="1"/>
        </dgm:presLayoutVars>
      </dgm:prSet>
      <dgm:spPr/>
    </dgm:pt>
  </dgm:ptLst>
  <dgm:cxnLst>
    <dgm:cxn modelId="{B503A03D-310B-244B-9B50-D1414D9D8410}" type="presOf" srcId="{EFAEE215-4483-45EC-B369-EA4B06518D7A}" destId="{24EC8868-752D-AE41-B9F7-DAA73C7C9C2E}" srcOrd="0" destOrd="0" presId="urn:microsoft.com/office/officeart/2005/8/layout/default"/>
    <dgm:cxn modelId="{888E1D68-DFAD-4F9C-A5B2-85118B4F4EA3}" srcId="{EFAEE215-4483-45EC-B369-EA4B06518D7A}" destId="{A97FC5E4-B6D1-4355-9DBA-867381531408}" srcOrd="0" destOrd="0" parTransId="{692AD22F-C88A-4E11-BB40-251D3555E13A}" sibTransId="{A9493084-289C-45B8-AD62-C31547DA65EC}"/>
    <dgm:cxn modelId="{9E499069-F41B-6D44-98DE-BC4EA34A7522}" type="presOf" srcId="{D0C7F075-AAC3-401E-983B-9A6E15064DC9}" destId="{87560376-61C2-D440-9434-6FF0715B4B7D}" srcOrd="0" destOrd="0" presId="urn:microsoft.com/office/officeart/2005/8/layout/default"/>
    <dgm:cxn modelId="{0A7FFF82-6EE5-894B-AA66-C034287B1A93}" type="presOf" srcId="{D2E52553-F9C7-427D-BA58-65246606EB0B}" destId="{DDF47C18-0811-5642-ACE4-12117DAE55A7}" srcOrd="0" destOrd="0" presId="urn:microsoft.com/office/officeart/2005/8/layout/default"/>
    <dgm:cxn modelId="{060C4A86-7A03-6344-836E-7D544687B709}" type="presOf" srcId="{AA2B537E-8E14-4647-8EA5-1A7A27364F13}" destId="{E98DAB1F-99D9-E544-8136-A2F364E77565}" srcOrd="0" destOrd="0" presId="urn:microsoft.com/office/officeart/2005/8/layout/default"/>
    <dgm:cxn modelId="{E89BBB95-F0BE-451C-BD1F-C70F2361FA8B}" srcId="{EFAEE215-4483-45EC-B369-EA4B06518D7A}" destId="{D0C7F075-AAC3-401E-983B-9A6E15064DC9}" srcOrd="3" destOrd="0" parTransId="{FC7C1F22-F626-43DE-8AF6-5D713F8DEF44}" sibTransId="{746AAEAD-AAFA-4DDF-908C-D95A9A908210}"/>
    <dgm:cxn modelId="{50B91AA3-2C6B-CF4C-8637-8CB61A6F25B2}" type="presOf" srcId="{C4775674-3EE5-4C3E-BC71-8A0CF90318E6}" destId="{F15DF1D0-719E-7F40-B428-D074F7D817C6}" srcOrd="0" destOrd="0" presId="urn:microsoft.com/office/officeart/2005/8/layout/default"/>
    <dgm:cxn modelId="{BDD698AB-FC00-4A52-9A27-B66BF7F33A5D}" srcId="{EFAEE215-4483-45EC-B369-EA4B06518D7A}" destId="{D2E52553-F9C7-427D-BA58-65246606EB0B}" srcOrd="1" destOrd="0" parTransId="{1F74BD58-7C01-4669-AD4C-A7A1B6436E4A}" sibTransId="{8610D183-777E-443E-89E6-5C5814F40ACE}"/>
    <dgm:cxn modelId="{DD8D41CD-6B2B-7842-8399-1E204D560630}" type="presOf" srcId="{A97FC5E4-B6D1-4355-9DBA-867381531408}" destId="{BCEBA7D0-A2B9-4940-AEF4-E4475390D32F}" srcOrd="0" destOrd="0" presId="urn:microsoft.com/office/officeart/2005/8/layout/default"/>
    <dgm:cxn modelId="{5D6A3BE8-F016-406D-9E1B-C2B84D2A8057}" srcId="{EFAEE215-4483-45EC-B369-EA4B06518D7A}" destId="{AA2B537E-8E14-4647-8EA5-1A7A27364F13}" srcOrd="4" destOrd="0" parTransId="{EE0EA93F-58CE-47C6-9333-6681BAB89072}" sibTransId="{DF3C3D3E-3C8E-47B3-9E29-32C4094AFC51}"/>
    <dgm:cxn modelId="{B19530F3-F54F-417E-A754-214A2B7AE7D9}" srcId="{EFAEE215-4483-45EC-B369-EA4B06518D7A}" destId="{C4775674-3EE5-4C3E-BC71-8A0CF90318E6}" srcOrd="2" destOrd="0" parTransId="{E574065A-0A77-45E1-B417-65C8A9284BAD}" sibTransId="{E21A5947-B17A-4F0C-B322-BB2FD4FECBC5}"/>
    <dgm:cxn modelId="{64ACA753-0143-D24F-AB5F-0FEC57AA692B}" type="presParOf" srcId="{24EC8868-752D-AE41-B9F7-DAA73C7C9C2E}" destId="{BCEBA7D0-A2B9-4940-AEF4-E4475390D32F}" srcOrd="0" destOrd="0" presId="urn:microsoft.com/office/officeart/2005/8/layout/default"/>
    <dgm:cxn modelId="{01512050-16C6-B543-8B14-77AD038D32F8}" type="presParOf" srcId="{24EC8868-752D-AE41-B9F7-DAA73C7C9C2E}" destId="{B46F40D6-E7D4-D74D-84EA-5C694DE36290}" srcOrd="1" destOrd="0" presId="urn:microsoft.com/office/officeart/2005/8/layout/default"/>
    <dgm:cxn modelId="{845DEB02-A7E0-0C4A-85B6-C4C1EE45D5C5}" type="presParOf" srcId="{24EC8868-752D-AE41-B9F7-DAA73C7C9C2E}" destId="{DDF47C18-0811-5642-ACE4-12117DAE55A7}" srcOrd="2" destOrd="0" presId="urn:microsoft.com/office/officeart/2005/8/layout/default"/>
    <dgm:cxn modelId="{3EDF5FB1-37EB-B947-ADDB-086C28143506}" type="presParOf" srcId="{24EC8868-752D-AE41-B9F7-DAA73C7C9C2E}" destId="{0442BF2B-88D4-B844-8CBC-B975D331BC1E}" srcOrd="3" destOrd="0" presId="urn:microsoft.com/office/officeart/2005/8/layout/default"/>
    <dgm:cxn modelId="{9729B37A-687D-FC45-8771-D3CA8DF93D2D}" type="presParOf" srcId="{24EC8868-752D-AE41-B9F7-DAA73C7C9C2E}" destId="{F15DF1D0-719E-7F40-B428-D074F7D817C6}" srcOrd="4" destOrd="0" presId="urn:microsoft.com/office/officeart/2005/8/layout/default"/>
    <dgm:cxn modelId="{6DECC5B8-5F3A-B943-9D56-0BE2ADAA8EE3}" type="presParOf" srcId="{24EC8868-752D-AE41-B9F7-DAA73C7C9C2E}" destId="{460F3C2C-0A6B-5C42-B3A6-14C76A4FE797}" srcOrd="5" destOrd="0" presId="urn:microsoft.com/office/officeart/2005/8/layout/default"/>
    <dgm:cxn modelId="{3EF15A03-8B09-504D-9550-44813E83E22B}" type="presParOf" srcId="{24EC8868-752D-AE41-B9F7-DAA73C7C9C2E}" destId="{87560376-61C2-D440-9434-6FF0715B4B7D}" srcOrd="6" destOrd="0" presId="urn:microsoft.com/office/officeart/2005/8/layout/default"/>
    <dgm:cxn modelId="{EB585901-5707-8148-82B8-D5E6F60C468F}" type="presParOf" srcId="{24EC8868-752D-AE41-B9F7-DAA73C7C9C2E}" destId="{630B2E6A-C9E7-2D40-8E31-040CD61143D0}" srcOrd="7" destOrd="0" presId="urn:microsoft.com/office/officeart/2005/8/layout/default"/>
    <dgm:cxn modelId="{5E8F76A5-24A9-5C48-A4EA-D8DF2B471E74}" type="presParOf" srcId="{24EC8868-752D-AE41-B9F7-DAA73C7C9C2E}" destId="{E98DAB1F-99D9-E544-8136-A2F364E7756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D4C82-EEA3-47FC-A341-FF8F8003D79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C177BE-4597-4435-9FDA-D789BA5014A4}">
      <dgm:prSet/>
      <dgm:spPr/>
      <dgm:t>
        <a:bodyPr/>
        <a:lstStyle/>
        <a:p>
          <a:r>
            <a:rPr lang="en-US"/>
            <a:t>- Legal Frameworks: UNCLOS, IMO regulations, regional agreements</a:t>
          </a:r>
        </a:p>
      </dgm:t>
    </dgm:pt>
    <dgm:pt modelId="{57EB1B85-6089-4DA0-BEEF-6F9DEA7B4092}" type="parTrans" cxnId="{D197D0FB-B615-4518-AA39-7EDA469A6B48}">
      <dgm:prSet/>
      <dgm:spPr/>
      <dgm:t>
        <a:bodyPr/>
        <a:lstStyle/>
        <a:p>
          <a:endParaRPr lang="en-US"/>
        </a:p>
      </dgm:t>
    </dgm:pt>
    <dgm:pt modelId="{0411F0E1-CBAC-424B-9A5E-4CE4FDD712DD}" type="sibTrans" cxnId="{D197D0FB-B615-4518-AA39-7EDA469A6B48}">
      <dgm:prSet/>
      <dgm:spPr/>
      <dgm:t>
        <a:bodyPr/>
        <a:lstStyle/>
        <a:p>
          <a:endParaRPr lang="en-US"/>
        </a:p>
      </dgm:t>
    </dgm:pt>
    <dgm:pt modelId="{5CA661A1-B53D-4AA4-8863-FAB928D6F26E}">
      <dgm:prSet/>
      <dgm:spPr/>
      <dgm:t>
        <a:bodyPr/>
        <a:lstStyle/>
        <a:p>
          <a:r>
            <a:rPr lang="en-US"/>
            <a:t>- Institutions: National maritime authorities, navies, regional fisheries bodies</a:t>
          </a:r>
        </a:p>
      </dgm:t>
    </dgm:pt>
    <dgm:pt modelId="{888D3DE6-BCFC-48A7-9D86-BF5F7DF53A74}" type="parTrans" cxnId="{32D7D946-1E21-4950-A883-F0B891693CF8}">
      <dgm:prSet/>
      <dgm:spPr/>
      <dgm:t>
        <a:bodyPr/>
        <a:lstStyle/>
        <a:p>
          <a:endParaRPr lang="en-US"/>
        </a:p>
      </dgm:t>
    </dgm:pt>
    <dgm:pt modelId="{B4D3D767-C836-45B8-B1FD-6A0061A29DEB}" type="sibTrans" cxnId="{32D7D946-1E21-4950-A883-F0B891693CF8}">
      <dgm:prSet/>
      <dgm:spPr/>
      <dgm:t>
        <a:bodyPr/>
        <a:lstStyle/>
        <a:p>
          <a:endParaRPr lang="en-US"/>
        </a:p>
      </dgm:t>
    </dgm:pt>
    <dgm:pt modelId="{2C03C0DB-913C-4A6E-BFE3-32878C7E3CA3}">
      <dgm:prSet/>
      <dgm:spPr/>
      <dgm:t>
        <a:bodyPr/>
        <a:lstStyle/>
        <a:p>
          <a:r>
            <a:rPr lang="en-US"/>
            <a:t>- Policies: National Ocean Strategies, Marine Spatial Planning</a:t>
          </a:r>
        </a:p>
      </dgm:t>
    </dgm:pt>
    <dgm:pt modelId="{02DA7F04-8EB8-4B7E-AA0F-6E921147659A}" type="parTrans" cxnId="{AB4F1B5D-8ECB-4D2A-89A9-0AC65A548F6E}">
      <dgm:prSet/>
      <dgm:spPr/>
      <dgm:t>
        <a:bodyPr/>
        <a:lstStyle/>
        <a:p>
          <a:endParaRPr lang="en-US"/>
        </a:p>
      </dgm:t>
    </dgm:pt>
    <dgm:pt modelId="{73B82AD5-8C94-4289-9E9F-08CF1A05D6AA}" type="sibTrans" cxnId="{AB4F1B5D-8ECB-4D2A-89A9-0AC65A548F6E}">
      <dgm:prSet/>
      <dgm:spPr/>
      <dgm:t>
        <a:bodyPr/>
        <a:lstStyle/>
        <a:p>
          <a:endParaRPr lang="en-US"/>
        </a:p>
      </dgm:t>
    </dgm:pt>
    <dgm:pt modelId="{EA50EB57-3B45-4DA1-A619-BD67DC56716C}">
      <dgm:prSet/>
      <dgm:spPr/>
      <dgm:t>
        <a:bodyPr/>
        <a:lstStyle/>
        <a:p>
          <a:r>
            <a:rPr lang="en-US"/>
            <a:t>- Stakeholders: Governments, private sector, communities, civil society</a:t>
          </a:r>
        </a:p>
      </dgm:t>
    </dgm:pt>
    <dgm:pt modelId="{7070F6DB-9A88-42D3-BF7A-6A2E74FEC5BD}" type="parTrans" cxnId="{A6137C67-3DAA-4059-9055-5B0FDFFF59E4}">
      <dgm:prSet/>
      <dgm:spPr/>
      <dgm:t>
        <a:bodyPr/>
        <a:lstStyle/>
        <a:p>
          <a:endParaRPr lang="en-US"/>
        </a:p>
      </dgm:t>
    </dgm:pt>
    <dgm:pt modelId="{ED44D0A9-E6A3-44C7-8378-E6505D922560}" type="sibTrans" cxnId="{A6137C67-3DAA-4059-9055-5B0FDFFF59E4}">
      <dgm:prSet/>
      <dgm:spPr/>
      <dgm:t>
        <a:bodyPr/>
        <a:lstStyle/>
        <a:p>
          <a:endParaRPr lang="en-US"/>
        </a:p>
      </dgm:t>
    </dgm:pt>
    <dgm:pt modelId="{767B1320-FC50-4219-A566-9AE8CAAC1FA3}" type="pres">
      <dgm:prSet presAssocID="{789D4C82-EEA3-47FC-A341-FF8F8003D791}" presName="root" presStyleCnt="0">
        <dgm:presLayoutVars>
          <dgm:dir/>
          <dgm:resizeHandles val="exact"/>
        </dgm:presLayoutVars>
      </dgm:prSet>
      <dgm:spPr/>
    </dgm:pt>
    <dgm:pt modelId="{9CB69592-22F4-4F6B-89FA-A538C27D19EC}" type="pres">
      <dgm:prSet presAssocID="{2BC177BE-4597-4435-9FDA-D789BA5014A4}" presName="compNode" presStyleCnt="0"/>
      <dgm:spPr/>
    </dgm:pt>
    <dgm:pt modelId="{6D811D79-4BD0-482A-B78B-D81607C86885}" type="pres">
      <dgm:prSet presAssocID="{2BC177BE-4597-4435-9FDA-D789BA5014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48900C0-170C-4A72-82F6-32A50B0EB148}" type="pres">
      <dgm:prSet presAssocID="{2BC177BE-4597-4435-9FDA-D789BA5014A4}" presName="spaceRect" presStyleCnt="0"/>
      <dgm:spPr/>
    </dgm:pt>
    <dgm:pt modelId="{5FFA4869-ED30-42FF-A9C6-35CF8C77E793}" type="pres">
      <dgm:prSet presAssocID="{2BC177BE-4597-4435-9FDA-D789BA5014A4}" presName="textRect" presStyleLbl="revTx" presStyleIdx="0" presStyleCnt="4">
        <dgm:presLayoutVars>
          <dgm:chMax val="1"/>
          <dgm:chPref val="1"/>
        </dgm:presLayoutVars>
      </dgm:prSet>
      <dgm:spPr/>
    </dgm:pt>
    <dgm:pt modelId="{E28C383B-51EE-4398-9882-4029ECCEB79A}" type="pres">
      <dgm:prSet presAssocID="{0411F0E1-CBAC-424B-9A5E-4CE4FDD712DD}" presName="sibTrans" presStyleCnt="0"/>
      <dgm:spPr/>
    </dgm:pt>
    <dgm:pt modelId="{2E0C3640-B5D2-4384-A538-417F066583D1}" type="pres">
      <dgm:prSet presAssocID="{5CA661A1-B53D-4AA4-8863-FAB928D6F26E}" presName="compNode" presStyleCnt="0"/>
      <dgm:spPr/>
    </dgm:pt>
    <dgm:pt modelId="{A1483C5C-BCBA-487B-ACEF-0252F6AB108C}" type="pres">
      <dgm:prSet presAssocID="{5CA661A1-B53D-4AA4-8863-FAB928D6F2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D68CDC62-763D-4737-AE9B-D38E10DA6430}" type="pres">
      <dgm:prSet presAssocID="{5CA661A1-B53D-4AA4-8863-FAB928D6F26E}" presName="spaceRect" presStyleCnt="0"/>
      <dgm:spPr/>
    </dgm:pt>
    <dgm:pt modelId="{0B435C80-73DA-43F0-9FD9-A7150BDD8ED3}" type="pres">
      <dgm:prSet presAssocID="{5CA661A1-B53D-4AA4-8863-FAB928D6F26E}" presName="textRect" presStyleLbl="revTx" presStyleIdx="1" presStyleCnt="4">
        <dgm:presLayoutVars>
          <dgm:chMax val="1"/>
          <dgm:chPref val="1"/>
        </dgm:presLayoutVars>
      </dgm:prSet>
      <dgm:spPr/>
    </dgm:pt>
    <dgm:pt modelId="{D59D9309-A171-4089-8482-5FC2FC480E9A}" type="pres">
      <dgm:prSet presAssocID="{B4D3D767-C836-45B8-B1FD-6A0061A29DEB}" presName="sibTrans" presStyleCnt="0"/>
      <dgm:spPr/>
    </dgm:pt>
    <dgm:pt modelId="{25FAE535-E1B6-4CED-9DB2-43A75B917435}" type="pres">
      <dgm:prSet presAssocID="{2C03C0DB-913C-4A6E-BFE3-32878C7E3CA3}" presName="compNode" presStyleCnt="0"/>
      <dgm:spPr/>
    </dgm:pt>
    <dgm:pt modelId="{9584A188-AFDC-4016-8571-088EDB06E528}" type="pres">
      <dgm:prSet presAssocID="{2C03C0DB-913C-4A6E-BFE3-32878C7E3C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b"/>
        </a:ext>
      </dgm:extLst>
    </dgm:pt>
    <dgm:pt modelId="{0A91BD27-1F43-4309-B916-43CB1BAD76F5}" type="pres">
      <dgm:prSet presAssocID="{2C03C0DB-913C-4A6E-BFE3-32878C7E3CA3}" presName="spaceRect" presStyleCnt="0"/>
      <dgm:spPr/>
    </dgm:pt>
    <dgm:pt modelId="{9F4CD98F-78B0-4DA6-98E0-EC94C306D93E}" type="pres">
      <dgm:prSet presAssocID="{2C03C0DB-913C-4A6E-BFE3-32878C7E3CA3}" presName="textRect" presStyleLbl="revTx" presStyleIdx="2" presStyleCnt="4">
        <dgm:presLayoutVars>
          <dgm:chMax val="1"/>
          <dgm:chPref val="1"/>
        </dgm:presLayoutVars>
      </dgm:prSet>
      <dgm:spPr/>
    </dgm:pt>
    <dgm:pt modelId="{A761EF2C-FFFB-4C2E-8004-0FB90E4C08BA}" type="pres">
      <dgm:prSet presAssocID="{73B82AD5-8C94-4289-9E9F-08CF1A05D6AA}" presName="sibTrans" presStyleCnt="0"/>
      <dgm:spPr/>
    </dgm:pt>
    <dgm:pt modelId="{4CC2F649-CD25-48FF-BC2A-80936726243B}" type="pres">
      <dgm:prSet presAssocID="{EA50EB57-3B45-4DA1-A619-BD67DC56716C}" presName="compNode" presStyleCnt="0"/>
      <dgm:spPr/>
    </dgm:pt>
    <dgm:pt modelId="{1D4EC7F9-410D-4F1E-8670-8DB03362DBF9}" type="pres">
      <dgm:prSet presAssocID="{EA50EB57-3B45-4DA1-A619-BD67DC56716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2C086519-D89F-4777-9926-DEEE3E2EA354}" type="pres">
      <dgm:prSet presAssocID="{EA50EB57-3B45-4DA1-A619-BD67DC56716C}" presName="spaceRect" presStyleCnt="0"/>
      <dgm:spPr/>
    </dgm:pt>
    <dgm:pt modelId="{22B70C32-F9A6-478D-82AE-4186282FBDC1}" type="pres">
      <dgm:prSet presAssocID="{EA50EB57-3B45-4DA1-A619-BD67DC56716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CA0AC0E-8556-44DE-8E55-BAB9F2408792}" type="presOf" srcId="{789D4C82-EEA3-47FC-A341-FF8F8003D791}" destId="{767B1320-FC50-4219-A566-9AE8CAAC1FA3}" srcOrd="0" destOrd="0" presId="urn:microsoft.com/office/officeart/2018/2/layout/IconLabelList"/>
    <dgm:cxn modelId="{069E5E10-ADBD-49BD-86AE-A8D8BD3F27A5}" type="presOf" srcId="{EA50EB57-3B45-4DA1-A619-BD67DC56716C}" destId="{22B70C32-F9A6-478D-82AE-4186282FBDC1}" srcOrd="0" destOrd="0" presId="urn:microsoft.com/office/officeart/2018/2/layout/IconLabelList"/>
    <dgm:cxn modelId="{32D7D946-1E21-4950-A883-F0B891693CF8}" srcId="{789D4C82-EEA3-47FC-A341-FF8F8003D791}" destId="{5CA661A1-B53D-4AA4-8863-FAB928D6F26E}" srcOrd="1" destOrd="0" parTransId="{888D3DE6-BCFC-48A7-9D86-BF5F7DF53A74}" sibTransId="{B4D3D767-C836-45B8-B1FD-6A0061A29DEB}"/>
    <dgm:cxn modelId="{AB4F1B5D-8ECB-4D2A-89A9-0AC65A548F6E}" srcId="{789D4C82-EEA3-47FC-A341-FF8F8003D791}" destId="{2C03C0DB-913C-4A6E-BFE3-32878C7E3CA3}" srcOrd="2" destOrd="0" parTransId="{02DA7F04-8EB8-4B7E-AA0F-6E921147659A}" sibTransId="{73B82AD5-8C94-4289-9E9F-08CF1A05D6AA}"/>
    <dgm:cxn modelId="{FBD07B65-A74C-4778-9926-3B9E25D2653A}" type="presOf" srcId="{2C03C0DB-913C-4A6E-BFE3-32878C7E3CA3}" destId="{9F4CD98F-78B0-4DA6-98E0-EC94C306D93E}" srcOrd="0" destOrd="0" presId="urn:microsoft.com/office/officeart/2018/2/layout/IconLabelList"/>
    <dgm:cxn modelId="{A6137C67-3DAA-4059-9055-5B0FDFFF59E4}" srcId="{789D4C82-EEA3-47FC-A341-FF8F8003D791}" destId="{EA50EB57-3B45-4DA1-A619-BD67DC56716C}" srcOrd="3" destOrd="0" parTransId="{7070F6DB-9A88-42D3-BF7A-6A2E74FEC5BD}" sibTransId="{ED44D0A9-E6A3-44C7-8378-E6505D922560}"/>
    <dgm:cxn modelId="{552598A1-70A3-4C9B-9B27-FA4CA7550105}" type="presOf" srcId="{5CA661A1-B53D-4AA4-8863-FAB928D6F26E}" destId="{0B435C80-73DA-43F0-9FD9-A7150BDD8ED3}" srcOrd="0" destOrd="0" presId="urn:microsoft.com/office/officeart/2018/2/layout/IconLabelList"/>
    <dgm:cxn modelId="{6EF30BBC-FAAA-47C0-BE19-E718A4950EA5}" type="presOf" srcId="{2BC177BE-4597-4435-9FDA-D789BA5014A4}" destId="{5FFA4869-ED30-42FF-A9C6-35CF8C77E793}" srcOrd="0" destOrd="0" presId="urn:microsoft.com/office/officeart/2018/2/layout/IconLabelList"/>
    <dgm:cxn modelId="{D197D0FB-B615-4518-AA39-7EDA469A6B48}" srcId="{789D4C82-EEA3-47FC-A341-FF8F8003D791}" destId="{2BC177BE-4597-4435-9FDA-D789BA5014A4}" srcOrd="0" destOrd="0" parTransId="{57EB1B85-6089-4DA0-BEEF-6F9DEA7B4092}" sibTransId="{0411F0E1-CBAC-424B-9A5E-4CE4FDD712DD}"/>
    <dgm:cxn modelId="{04755CFB-FC8C-4D2E-A2C2-D6C48B1C4DE8}" type="presParOf" srcId="{767B1320-FC50-4219-A566-9AE8CAAC1FA3}" destId="{9CB69592-22F4-4F6B-89FA-A538C27D19EC}" srcOrd="0" destOrd="0" presId="urn:microsoft.com/office/officeart/2018/2/layout/IconLabelList"/>
    <dgm:cxn modelId="{08F9B393-FFC5-4FCE-8974-3014258D05E2}" type="presParOf" srcId="{9CB69592-22F4-4F6B-89FA-A538C27D19EC}" destId="{6D811D79-4BD0-482A-B78B-D81607C86885}" srcOrd="0" destOrd="0" presId="urn:microsoft.com/office/officeart/2018/2/layout/IconLabelList"/>
    <dgm:cxn modelId="{7CA69380-F4E9-4F2B-AD46-0D9740F7B218}" type="presParOf" srcId="{9CB69592-22F4-4F6B-89FA-A538C27D19EC}" destId="{148900C0-170C-4A72-82F6-32A50B0EB148}" srcOrd="1" destOrd="0" presId="urn:microsoft.com/office/officeart/2018/2/layout/IconLabelList"/>
    <dgm:cxn modelId="{9EC5BD55-7B94-44DE-A138-A70BC666862A}" type="presParOf" srcId="{9CB69592-22F4-4F6B-89FA-A538C27D19EC}" destId="{5FFA4869-ED30-42FF-A9C6-35CF8C77E793}" srcOrd="2" destOrd="0" presId="urn:microsoft.com/office/officeart/2018/2/layout/IconLabelList"/>
    <dgm:cxn modelId="{6E80FE3B-33C4-496E-BECA-8F82B9D227EE}" type="presParOf" srcId="{767B1320-FC50-4219-A566-9AE8CAAC1FA3}" destId="{E28C383B-51EE-4398-9882-4029ECCEB79A}" srcOrd="1" destOrd="0" presId="urn:microsoft.com/office/officeart/2018/2/layout/IconLabelList"/>
    <dgm:cxn modelId="{42EC3DC0-5E28-45D9-939F-54114274794A}" type="presParOf" srcId="{767B1320-FC50-4219-A566-9AE8CAAC1FA3}" destId="{2E0C3640-B5D2-4384-A538-417F066583D1}" srcOrd="2" destOrd="0" presId="urn:microsoft.com/office/officeart/2018/2/layout/IconLabelList"/>
    <dgm:cxn modelId="{A8A62A81-83BE-4BC4-BD17-DF51C73159CB}" type="presParOf" srcId="{2E0C3640-B5D2-4384-A538-417F066583D1}" destId="{A1483C5C-BCBA-487B-ACEF-0252F6AB108C}" srcOrd="0" destOrd="0" presId="urn:microsoft.com/office/officeart/2018/2/layout/IconLabelList"/>
    <dgm:cxn modelId="{219167EA-7D23-4A29-A349-3E43B63FE580}" type="presParOf" srcId="{2E0C3640-B5D2-4384-A538-417F066583D1}" destId="{D68CDC62-763D-4737-AE9B-D38E10DA6430}" srcOrd="1" destOrd="0" presId="urn:microsoft.com/office/officeart/2018/2/layout/IconLabelList"/>
    <dgm:cxn modelId="{FEA60429-2523-45FF-9427-1FFFE85374A7}" type="presParOf" srcId="{2E0C3640-B5D2-4384-A538-417F066583D1}" destId="{0B435C80-73DA-43F0-9FD9-A7150BDD8ED3}" srcOrd="2" destOrd="0" presId="urn:microsoft.com/office/officeart/2018/2/layout/IconLabelList"/>
    <dgm:cxn modelId="{613A6A20-C268-4718-A83D-143393C5791A}" type="presParOf" srcId="{767B1320-FC50-4219-A566-9AE8CAAC1FA3}" destId="{D59D9309-A171-4089-8482-5FC2FC480E9A}" srcOrd="3" destOrd="0" presId="urn:microsoft.com/office/officeart/2018/2/layout/IconLabelList"/>
    <dgm:cxn modelId="{33776E11-848B-4A92-8B63-60C4D449A8EA}" type="presParOf" srcId="{767B1320-FC50-4219-A566-9AE8CAAC1FA3}" destId="{25FAE535-E1B6-4CED-9DB2-43A75B917435}" srcOrd="4" destOrd="0" presId="urn:microsoft.com/office/officeart/2018/2/layout/IconLabelList"/>
    <dgm:cxn modelId="{AE011D5C-49AC-4CFF-9F8C-283173194919}" type="presParOf" srcId="{25FAE535-E1B6-4CED-9DB2-43A75B917435}" destId="{9584A188-AFDC-4016-8571-088EDB06E528}" srcOrd="0" destOrd="0" presId="urn:microsoft.com/office/officeart/2018/2/layout/IconLabelList"/>
    <dgm:cxn modelId="{DD3B4E31-1034-49A7-93BA-E26EB0795672}" type="presParOf" srcId="{25FAE535-E1B6-4CED-9DB2-43A75B917435}" destId="{0A91BD27-1F43-4309-B916-43CB1BAD76F5}" srcOrd="1" destOrd="0" presId="urn:microsoft.com/office/officeart/2018/2/layout/IconLabelList"/>
    <dgm:cxn modelId="{E0FE86D0-C002-4BFC-A160-419A2ACBF8BF}" type="presParOf" srcId="{25FAE535-E1B6-4CED-9DB2-43A75B917435}" destId="{9F4CD98F-78B0-4DA6-98E0-EC94C306D93E}" srcOrd="2" destOrd="0" presId="urn:microsoft.com/office/officeart/2018/2/layout/IconLabelList"/>
    <dgm:cxn modelId="{E46A6CAC-91B4-436F-B275-FE2ADFA556D8}" type="presParOf" srcId="{767B1320-FC50-4219-A566-9AE8CAAC1FA3}" destId="{A761EF2C-FFFB-4C2E-8004-0FB90E4C08BA}" srcOrd="5" destOrd="0" presId="urn:microsoft.com/office/officeart/2018/2/layout/IconLabelList"/>
    <dgm:cxn modelId="{5ADA3D27-DF2C-48F0-B49C-7304936BFB25}" type="presParOf" srcId="{767B1320-FC50-4219-A566-9AE8CAAC1FA3}" destId="{4CC2F649-CD25-48FF-BC2A-80936726243B}" srcOrd="6" destOrd="0" presId="urn:microsoft.com/office/officeart/2018/2/layout/IconLabelList"/>
    <dgm:cxn modelId="{97A6C9E2-A03A-4477-89AA-8435BC331F53}" type="presParOf" srcId="{4CC2F649-CD25-48FF-BC2A-80936726243B}" destId="{1D4EC7F9-410D-4F1E-8670-8DB03362DBF9}" srcOrd="0" destOrd="0" presId="urn:microsoft.com/office/officeart/2018/2/layout/IconLabelList"/>
    <dgm:cxn modelId="{DA8BB26F-0338-4360-823C-41F49C787924}" type="presParOf" srcId="{4CC2F649-CD25-48FF-BC2A-80936726243B}" destId="{2C086519-D89F-4777-9926-DEEE3E2EA354}" srcOrd="1" destOrd="0" presId="urn:microsoft.com/office/officeart/2018/2/layout/IconLabelList"/>
    <dgm:cxn modelId="{12E475B7-464C-47ED-960C-4EB4CCEBFC63}" type="presParOf" srcId="{4CC2F649-CD25-48FF-BC2A-80936726243B}" destId="{22B70C32-F9A6-478D-82AE-4186282FBD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FF3428-01DA-4BB6-AE2D-0D2122606AE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9A63562-B867-4441-9530-577FDD677250}">
      <dgm:prSet/>
      <dgm:spPr/>
      <dgm:t>
        <a:bodyPr/>
        <a:lstStyle/>
        <a:p>
          <a:pPr>
            <a:defRPr cap="all"/>
          </a:pPr>
          <a:r>
            <a:rPr lang="en-LR"/>
            <a:t>Ratified the BBNJ</a:t>
          </a:r>
          <a:endParaRPr lang="en-US"/>
        </a:p>
      </dgm:t>
    </dgm:pt>
    <dgm:pt modelId="{BF8BB52A-8BCD-440A-9B63-21789052EFD9}" type="parTrans" cxnId="{EAA83D83-E09C-4D15-B3B3-07F292129E90}">
      <dgm:prSet/>
      <dgm:spPr/>
      <dgm:t>
        <a:bodyPr/>
        <a:lstStyle/>
        <a:p>
          <a:endParaRPr lang="en-US"/>
        </a:p>
      </dgm:t>
    </dgm:pt>
    <dgm:pt modelId="{C680F076-F2F7-4968-AB1A-C513DE91FC56}" type="sibTrans" cxnId="{EAA83D83-E09C-4D15-B3B3-07F292129E90}">
      <dgm:prSet/>
      <dgm:spPr/>
      <dgm:t>
        <a:bodyPr/>
        <a:lstStyle/>
        <a:p>
          <a:endParaRPr lang="en-US"/>
        </a:p>
      </dgm:t>
    </dgm:pt>
    <dgm:pt modelId="{326EC438-0531-4B9A-A56A-929A20C1E360}">
      <dgm:prSet/>
      <dgm:spPr/>
      <dgm:t>
        <a:bodyPr/>
        <a:lstStyle/>
        <a:p>
          <a:pPr>
            <a:defRPr cap="all"/>
          </a:pPr>
          <a:r>
            <a:rPr lang="en-LR"/>
            <a:t>Joined the FiTI</a:t>
          </a:r>
          <a:endParaRPr lang="en-US"/>
        </a:p>
      </dgm:t>
    </dgm:pt>
    <dgm:pt modelId="{A564472F-9708-49F4-A607-1AF6850C9286}" type="parTrans" cxnId="{D70524D0-5C8B-41D0-A76A-273FACCC2988}">
      <dgm:prSet/>
      <dgm:spPr/>
      <dgm:t>
        <a:bodyPr/>
        <a:lstStyle/>
        <a:p>
          <a:endParaRPr lang="en-US"/>
        </a:p>
      </dgm:t>
    </dgm:pt>
    <dgm:pt modelId="{079113D3-D24B-4A41-AD75-8F25CA3C7C84}" type="sibTrans" cxnId="{D70524D0-5C8B-41D0-A76A-273FACCC2988}">
      <dgm:prSet/>
      <dgm:spPr/>
      <dgm:t>
        <a:bodyPr/>
        <a:lstStyle/>
        <a:p>
          <a:endParaRPr lang="en-US"/>
        </a:p>
      </dgm:t>
    </dgm:pt>
    <dgm:pt modelId="{87CFBBDF-18FC-4BE0-A381-C15F45C9887E}">
      <dgm:prSet/>
      <dgm:spPr/>
      <dgm:t>
        <a:bodyPr/>
        <a:lstStyle/>
        <a:p>
          <a:pPr>
            <a:defRPr cap="all"/>
          </a:pPr>
          <a:r>
            <a:rPr lang="en-LR"/>
            <a:t>Endorsed tha Global Charter for Fisheries Transparency</a:t>
          </a:r>
          <a:endParaRPr lang="en-US"/>
        </a:p>
      </dgm:t>
    </dgm:pt>
    <dgm:pt modelId="{A19BE508-92BD-4394-B861-836346649F54}" type="parTrans" cxnId="{496C5427-31F1-4A6F-8D70-9F259014CD13}">
      <dgm:prSet/>
      <dgm:spPr/>
      <dgm:t>
        <a:bodyPr/>
        <a:lstStyle/>
        <a:p>
          <a:endParaRPr lang="en-US"/>
        </a:p>
      </dgm:t>
    </dgm:pt>
    <dgm:pt modelId="{DDA06C51-400D-42E5-9726-C7006ADA2180}" type="sibTrans" cxnId="{496C5427-31F1-4A6F-8D70-9F259014CD13}">
      <dgm:prSet/>
      <dgm:spPr/>
      <dgm:t>
        <a:bodyPr/>
        <a:lstStyle/>
        <a:p>
          <a:endParaRPr lang="en-US"/>
        </a:p>
      </dgm:t>
    </dgm:pt>
    <dgm:pt modelId="{5CF97DBC-0FA3-4BC1-84F7-F38C30BB0EC3}">
      <dgm:prSet/>
      <dgm:spPr/>
      <dgm:t>
        <a:bodyPr/>
        <a:lstStyle/>
        <a:p>
          <a:pPr>
            <a:defRPr cap="all"/>
          </a:pPr>
          <a:r>
            <a:rPr lang="en-LR"/>
            <a:t>WTO Bill on Fisheries Subsidies submited to Parli</a:t>
          </a:r>
          <a:r>
            <a:rPr lang="en-US"/>
            <a:t>a</a:t>
          </a:r>
          <a:r>
            <a:rPr lang="en-LR"/>
            <a:t>ment </a:t>
          </a:r>
          <a:endParaRPr lang="en-US"/>
        </a:p>
      </dgm:t>
    </dgm:pt>
    <dgm:pt modelId="{9B8995F5-A8EE-4643-ADA3-2D76B4EBA92B}" type="parTrans" cxnId="{984B1188-98AB-4631-A939-45E1281C6392}">
      <dgm:prSet/>
      <dgm:spPr/>
      <dgm:t>
        <a:bodyPr/>
        <a:lstStyle/>
        <a:p>
          <a:endParaRPr lang="en-US"/>
        </a:p>
      </dgm:t>
    </dgm:pt>
    <dgm:pt modelId="{6697B52D-5083-413D-BA4A-14B935CA41C6}" type="sibTrans" cxnId="{984B1188-98AB-4631-A939-45E1281C6392}">
      <dgm:prSet/>
      <dgm:spPr/>
      <dgm:t>
        <a:bodyPr/>
        <a:lstStyle/>
        <a:p>
          <a:endParaRPr lang="en-US"/>
        </a:p>
      </dgm:t>
    </dgm:pt>
    <dgm:pt modelId="{0250EF1C-E186-40A5-9768-2E5A0EFBD2D3}" type="pres">
      <dgm:prSet presAssocID="{E1FF3428-01DA-4BB6-AE2D-0D2122606AE3}" presName="root" presStyleCnt="0">
        <dgm:presLayoutVars>
          <dgm:dir/>
          <dgm:resizeHandles val="exact"/>
        </dgm:presLayoutVars>
      </dgm:prSet>
      <dgm:spPr/>
    </dgm:pt>
    <dgm:pt modelId="{2CDD65FC-B328-49AB-99DE-AF0EDDE493C8}" type="pres">
      <dgm:prSet presAssocID="{39A63562-B867-4441-9530-577FDD677250}" presName="compNode" presStyleCnt="0"/>
      <dgm:spPr/>
    </dgm:pt>
    <dgm:pt modelId="{ED694087-7668-4C73-AA71-D6EEE4F916E0}" type="pres">
      <dgm:prSet presAssocID="{39A63562-B867-4441-9530-577FDD677250}" presName="iconBgRect" presStyleLbl="bgShp" presStyleIdx="0" presStyleCnt="4"/>
      <dgm:spPr/>
    </dgm:pt>
    <dgm:pt modelId="{6D635357-B263-4038-8FEA-665A1070E4F0}" type="pres">
      <dgm:prSet presAssocID="{39A63562-B867-4441-9530-577FDD6772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91F25869-FB69-4AA3-AD15-2D39BAF13ABF}" type="pres">
      <dgm:prSet presAssocID="{39A63562-B867-4441-9530-577FDD677250}" presName="spaceRect" presStyleCnt="0"/>
      <dgm:spPr/>
    </dgm:pt>
    <dgm:pt modelId="{233B6F9D-0C61-43EC-B3F0-A21E22EE58B0}" type="pres">
      <dgm:prSet presAssocID="{39A63562-B867-4441-9530-577FDD677250}" presName="textRect" presStyleLbl="revTx" presStyleIdx="0" presStyleCnt="4">
        <dgm:presLayoutVars>
          <dgm:chMax val="1"/>
          <dgm:chPref val="1"/>
        </dgm:presLayoutVars>
      </dgm:prSet>
      <dgm:spPr/>
    </dgm:pt>
    <dgm:pt modelId="{26B62944-431B-4765-98E2-3AC82E90BBF2}" type="pres">
      <dgm:prSet presAssocID="{C680F076-F2F7-4968-AB1A-C513DE91FC56}" presName="sibTrans" presStyleCnt="0"/>
      <dgm:spPr/>
    </dgm:pt>
    <dgm:pt modelId="{A852069F-E38D-415E-8F8D-BC622F94758B}" type="pres">
      <dgm:prSet presAssocID="{326EC438-0531-4B9A-A56A-929A20C1E360}" presName="compNode" presStyleCnt="0"/>
      <dgm:spPr/>
    </dgm:pt>
    <dgm:pt modelId="{63A68B42-5E1F-49F4-A90A-F88EE31D828F}" type="pres">
      <dgm:prSet presAssocID="{326EC438-0531-4B9A-A56A-929A20C1E360}" presName="iconBgRect" presStyleLbl="bgShp" presStyleIdx="1" presStyleCnt="4"/>
      <dgm:spPr/>
    </dgm:pt>
    <dgm:pt modelId="{EF9E3E74-911E-40AD-8E58-48543DFCF155}" type="pres">
      <dgm:prSet presAssocID="{326EC438-0531-4B9A-A56A-929A20C1E36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729BC8AA-84E6-42E7-83FA-3474D954225E}" type="pres">
      <dgm:prSet presAssocID="{326EC438-0531-4B9A-A56A-929A20C1E360}" presName="spaceRect" presStyleCnt="0"/>
      <dgm:spPr/>
    </dgm:pt>
    <dgm:pt modelId="{3C3952D9-8348-404E-93DB-CBBFEA098AE6}" type="pres">
      <dgm:prSet presAssocID="{326EC438-0531-4B9A-A56A-929A20C1E360}" presName="textRect" presStyleLbl="revTx" presStyleIdx="1" presStyleCnt="4">
        <dgm:presLayoutVars>
          <dgm:chMax val="1"/>
          <dgm:chPref val="1"/>
        </dgm:presLayoutVars>
      </dgm:prSet>
      <dgm:spPr/>
    </dgm:pt>
    <dgm:pt modelId="{5170DFC7-52E5-4EB6-97F7-1958CBCF4313}" type="pres">
      <dgm:prSet presAssocID="{079113D3-D24B-4A41-AD75-8F25CA3C7C84}" presName="sibTrans" presStyleCnt="0"/>
      <dgm:spPr/>
    </dgm:pt>
    <dgm:pt modelId="{22C4E906-BDAD-485C-9FEB-EC457B337E0A}" type="pres">
      <dgm:prSet presAssocID="{87CFBBDF-18FC-4BE0-A381-C15F45C9887E}" presName="compNode" presStyleCnt="0"/>
      <dgm:spPr/>
    </dgm:pt>
    <dgm:pt modelId="{6B048053-D5DB-4FCB-84F4-D340184EA3AB}" type="pres">
      <dgm:prSet presAssocID="{87CFBBDF-18FC-4BE0-A381-C15F45C9887E}" presName="iconBgRect" presStyleLbl="bgShp" presStyleIdx="2" presStyleCnt="4"/>
      <dgm:spPr/>
    </dgm:pt>
    <dgm:pt modelId="{309CA915-E44F-4CFF-A2FF-9DC402A18367}" type="pres">
      <dgm:prSet presAssocID="{87CFBBDF-18FC-4BE0-A381-C15F45C988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BF65754C-3B1F-485F-A44C-3F9514801FAD}" type="pres">
      <dgm:prSet presAssocID="{87CFBBDF-18FC-4BE0-A381-C15F45C9887E}" presName="spaceRect" presStyleCnt="0"/>
      <dgm:spPr/>
    </dgm:pt>
    <dgm:pt modelId="{DE016C77-672A-4B5E-B31C-717F396FEDF4}" type="pres">
      <dgm:prSet presAssocID="{87CFBBDF-18FC-4BE0-A381-C15F45C9887E}" presName="textRect" presStyleLbl="revTx" presStyleIdx="2" presStyleCnt="4">
        <dgm:presLayoutVars>
          <dgm:chMax val="1"/>
          <dgm:chPref val="1"/>
        </dgm:presLayoutVars>
      </dgm:prSet>
      <dgm:spPr/>
    </dgm:pt>
    <dgm:pt modelId="{A6914C0F-58F4-43CE-9B36-F0542C00D11B}" type="pres">
      <dgm:prSet presAssocID="{DDA06C51-400D-42E5-9726-C7006ADA2180}" presName="sibTrans" presStyleCnt="0"/>
      <dgm:spPr/>
    </dgm:pt>
    <dgm:pt modelId="{C8FDA539-4547-4A19-AE4F-8ADC17A3A81F}" type="pres">
      <dgm:prSet presAssocID="{5CF97DBC-0FA3-4BC1-84F7-F38C30BB0EC3}" presName="compNode" presStyleCnt="0"/>
      <dgm:spPr/>
    </dgm:pt>
    <dgm:pt modelId="{609FE3F9-F0F0-4F04-9B29-4CFEBE7EFF30}" type="pres">
      <dgm:prSet presAssocID="{5CF97DBC-0FA3-4BC1-84F7-F38C30BB0EC3}" presName="iconBgRect" presStyleLbl="bgShp" presStyleIdx="3" presStyleCnt="4"/>
      <dgm:spPr/>
    </dgm:pt>
    <dgm:pt modelId="{47DAA24B-CA8C-49A4-A19F-1631F92DE706}" type="pres">
      <dgm:prSet presAssocID="{5CF97DBC-0FA3-4BC1-84F7-F38C30BB0E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65FFBC3A-D7AA-410A-B384-0BB713E52ED1}" type="pres">
      <dgm:prSet presAssocID="{5CF97DBC-0FA3-4BC1-84F7-F38C30BB0EC3}" presName="spaceRect" presStyleCnt="0"/>
      <dgm:spPr/>
    </dgm:pt>
    <dgm:pt modelId="{254F9B78-DFF9-40EF-883F-DAC17EF3253B}" type="pres">
      <dgm:prSet presAssocID="{5CF97DBC-0FA3-4BC1-84F7-F38C30BB0EC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AF1D709-D76E-4B3B-973C-F4ADA5E04160}" type="presOf" srcId="{39A63562-B867-4441-9530-577FDD677250}" destId="{233B6F9D-0C61-43EC-B3F0-A21E22EE58B0}" srcOrd="0" destOrd="0" presId="urn:microsoft.com/office/officeart/2018/5/layout/IconCircleLabelList"/>
    <dgm:cxn modelId="{496C5427-31F1-4A6F-8D70-9F259014CD13}" srcId="{E1FF3428-01DA-4BB6-AE2D-0D2122606AE3}" destId="{87CFBBDF-18FC-4BE0-A381-C15F45C9887E}" srcOrd="2" destOrd="0" parTransId="{A19BE508-92BD-4394-B861-836346649F54}" sibTransId="{DDA06C51-400D-42E5-9726-C7006ADA2180}"/>
    <dgm:cxn modelId="{51BAB26B-B1CA-4A3F-A941-E14130E756D2}" type="presOf" srcId="{326EC438-0531-4B9A-A56A-929A20C1E360}" destId="{3C3952D9-8348-404E-93DB-CBBFEA098AE6}" srcOrd="0" destOrd="0" presId="urn:microsoft.com/office/officeart/2018/5/layout/IconCircleLabelList"/>
    <dgm:cxn modelId="{EAA83D83-E09C-4D15-B3B3-07F292129E90}" srcId="{E1FF3428-01DA-4BB6-AE2D-0D2122606AE3}" destId="{39A63562-B867-4441-9530-577FDD677250}" srcOrd="0" destOrd="0" parTransId="{BF8BB52A-8BCD-440A-9B63-21789052EFD9}" sibTransId="{C680F076-F2F7-4968-AB1A-C513DE91FC56}"/>
    <dgm:cxn modelId="{2A77AC83-1221-4C6E-B941-E32F2C7AC627}" type="presOf" srcId="{87CFBBDF-18FC-4BE0-A381-C15F45C9887E}" destId="{DE016C77-672A-4B5E-B31C-717F396FEDF4}" srcOrd="0" destOrd="0" presId="urn:microsoft.com/office/officeart/2018/5/layout/IconCircleLabelList"/>
    <dgm:cxn modelId="{984B1188-98AB-4631-A939-45E1281C6392}" srcId="{E1FF3428-01DA-4BB6-AE2D-0D2122606AE3}" destId="{5CF97DBC-0FA3-4BC1-84F7-F38C30BB0EC3}" srcOrd="3" destOrd="0" parTransId="{9B8995F5-A8EE-4643-ADA3-2D76B4EBA92B}" sibTransId="{6697B52D-5083-413D-BA4A-14B935CA41C6}"/>
    <dgm:cxn modelId="{D70524D0-5C8B-41D0-A76A-273FACCC2988}" srcId="{E1FF3428-01DA-4BB6-AE2D-0D2122606AE3}" destId="{326EC438-0531-4B9A-A56A-929A20C1E360}" srcOrd="1" destOrd="0" parTransId="{A564472F-9708-49F4-A607-1AF6850C9286}" sibTransId="{079113D3-D24B-4A41-AD75-8F25CA3C7C84}"/>
    <dgm:cxn modelId="{39564CF0-1F68-4AB8-AF06-0B138F97F09E}" type="presOf" srcId="{5CF97DBC-0FA3-4BC1-84F7-F38C30BB0EC3}" destId="{254F9B78-DFF9-40EF-883F-DAC17EF3253B}" srcOrd="0" destOrd="0" presId="urn:microsoft.com/office/officeart/2018/5/layout/IconCircleLabelList"/>
    <dgm:cxn modelId="{77A4AFF5-479F-4619-BF33-72F48EA4B89C}" type="presOf" srcId="{E1FF3428-01DA-4BB6-AE2D-0D2122606AE3}" destId="{0250EF1C-E186-40A5-9768-2E5A0EFBD2D3}" srcOrd="0" destOrd="0" presId="urn:microsoft.com/office/officeart/2018/5/layout/IconCircleLabelList"/>
    <dgm:cxn modelId="{5B17893D-5E47-4290-8429-A759A62FE766}" type="presParOf" srcId="{0250EF1C-E186-40A5-9768-2E5A0EFBD2D3}" destId="{2CDD65FC-B328-49AB-99DE-AF0EDDE493C8}" srcOrd="0" destOrd="0" presId="urn:microsoft.com/office/officeart/2018/5/layout/IconCircleLabelList"/>
    <dgm:cxn modelId="{2580476D-4FFB-4E49-85A3-EFF45BD01950}" type="presParOf" srcId="{2CDD65FC-B328-49AB-99DE-AF0EDDE493C8}" destId="{ED694087-7668-4C73-AA71-D6EEE4F916E0}" srcOrd="0" destOrd="0" presId="urn:microsoft.com/office/officeart/2018/5/layout/IconCircleLabelList"/>
    <dgm:cxn modelId="{F71D46E9-725A-40B3-AC1A-BF56F8D4F11F}" type="presParOf" srcId="{2CDD65FC-B328-49AB-99DE-AF0EDDE493C8}" destId="{6D635357-B263-4038-8FEA-665A1070E4F0}" srcOrd="1" destOrd="0" presId="urn:microsoft.com/office/officeart/2018/5/layout/IconCircleLabelList"/>
    <dgm:cxn modelId="{DE1CE129-B81F-42CE-90DF-50E9CB2575C6}" type="presParOf" srcId="{2CDD65FC-B328-49AB-99DE-AF0EDDE493C8}" destId="{91F25869-FB69-4AA3-AD15-2D39BAF13ABF}" srcOrd="2" destOrd="0" presId="urn:microsoft.com/office/officeart/2018/5/layout/IconCircleLabelList"/>
    <dgm:cxn modelId="{549184A0-27ED-4992-A290-0169FFFA3895}" type="presParOf" srcId="{2CDD65FC-B328-49AB-99DE-AF0EDDE493C8}" destId="{233B6F9D-0C61-43EC-B3F0-A21E22EE58B0}" srcOrd="3" destOrd="0" presId="urn:microsoft.com/office/officeart/2018/5/layout/IconCircleLabelList"/>
    <dgm:cxn modelId="{B3BE5D84-28CD-489D-911E-28C8755DED82}" type="presParOf" srcId="{0250EF1C-E186-40A5-9768-2E5A0EFBD2D3}" destId="{26B62944-431B-4765-98E2-3AC82E90BBF2}" srcOrd="1" destOrd="0" presId="urn:microsoft.com/office/officeart/2018/5/layout/IconCircleLabelList"/>
    <dgm:cxn modelId="{F697BB73-5E71-471E-B10C-14DDD3DF6404}" type="presParOf" srcId="{0250EF1C-E186-40A5-9768-2E5A0EFBD2D3}" destId="{A852069F-E38D-415E-8F8D-BC622F94758B}" srcOrd="2" destOrd="0" presId="urn:microsoft.com/office/officeart/2018/5/layout/IconCircleLabelList"/>
    <dgm:cxn modelId="{5B10C60C-65DE-453A-8830-0742335D6190}" type="presParOf" srcId="{A852069F-E38D-415E-8F8D-BC622F94758B}" destId="{63A68B42-5E1F-49F4-A90A-F88EE31D828F}" srcOrd="0" destOrd="0" presId="urn:microsoft.com/office/officeart/2018/5/layout/IconCircleLabelList"/>
    <dgm:cxn modelId="{385F827B-05FD-4BBA-841F-6E9766EF7960}" type="presParOf" srcId="{A852069F-E38D-415E-8F8D-BC622F94758B}" destId="{EF9E3E74-911E-40AD-8E58-48543DFCF155}" srcOrd="1" destOrd="0" presId="urn:microsoft.com/office/officeart/2018/5/layout/IconCircleLabelList"/>
    <dgm:cxn modelId="{3F2EDFEE-049E-4890-8388-C0B093E59D31}" type="presParOf" srcId="{A852069F-E38D-415E-8F8D-BC622F94758B}" destId="{729BC8AA-84E6-42E7-83FA-3474D954225E}" srcOrd="2" destOrd="0" presId="urn:microsoft.com/office/officeart/2018/5/layout/IconCircleLabelList"/>
    <dgm:cxn modelId="{2BFCF6F0-AB74-4E72-8FFB-AA12D20CEB9B}" type="presParOf" srcId="{A852069F-E38D-415E-8F8D-BC622F94758B}" destId="{3C3952D9-8348-404E-93DB-CBBFEA098AE6}" srcOrd="3" destOrd="0" presId="urn:microsoft.com/office/officeart/2018/5/layout/IconCircleLabelList"/>
    <dgm:cxn modelId="{549E37F4-3D43-4380-86A1-3F3224D6CA26}" type="presParOf" srcId="{0250EF1C-E186-40A5-9768-2E5A0EFBD2D3}" destId="{5170DFC7-52E5-4EB6-97F7-1958CBCF4313}" srcOrd="3" destOrd="0" presId="urn:microsoft.com/office/officeart/2018/5/layout/IconCircleLabelList"/>
    <dgm:cxn modelId="{52307AAC-A0D6-4998-89B8-29102746C27A}" type="presParOf" srcId="{0250EF1C-E186-40A5-9768-2E5A0EFBD2D3}" destId="{22C4E906-BDAD-485C-9FEB-EC457B337E0A}" srcOrd="4" destOrd="0" presId="urn:microsoft.com/office/officeart/2018/5/layout/IconCircleLabelList"/>
    <dgm:cxn modelId="{147DFE2F-95E3-4F9B-88E7-B03A839A7D43}" type="presParOf" srcId="{22C4E906-BDAD-485C-9FEB-EC457B337E0A}" destId="{6B048053-D5DB-4FCB-84F4-D340184EA3AB}" srcOrd="0" destOrd="0" presId="urn:microsoft.com/office/officeart/2018/5/layout/IconCircleLabelList"/>
    <dgm:cxn modelId="{94301B8B-BDEB-4467-B9DE-42648A009843}" type="presParOf" srcId="{22C4E906-BDAD-485C-9FEB-EC457B337E0A}" destId="{309CA915-E44F-4CFF-A2FF-9DC402A18367}" srcOrd="1" destOrd="0" presId="urn:microsoft.com/office/officeart/2018/5/layout/IconCircleLabelList"/>
    <dgm:cxn modelId="{E84A23F2-AF40-41BE-98E7-6B18026AA069}" type="presParOf" srcId="{22C4E906-BDAD-485C-9FEB-EC457B337E0A}" destId="{BF65754C-3B1F-485F-A44C-3F9514801FAD}" srcOrd="2" destOrd="0" presId="urn:microsoft.com/office/officeart/2018/5/layout/IconCircleLabelList"/>
    <dgm:cxn modelId="{E69F87AE-44C9-4D04-A209-0D6149EFE188}" type="presParOf" srcId="{22C4E906-BDAD-485C-9FEB-EC457B337E0A}" destId="{DE016C77-672A-4B5E-B31C-717F396FEDF4}" srcOrd="3" destOrd="0" presId="urn:microsoft.com/office/officeart/2018/5/layout/IconCircleLabelList"/>
    <dgm:cxn modelId="{F8363677-37DD-4C21-AD3D-6253795E6C2A}" type="presParOf" srcId="{0250EF1C-E186-40A5-9768-2E5A0EFBD2D3}" destId="{A6914C0F-58F4-43CE-9B36-F0542C00D11B}" srcOrd="5" destOrd="0" presId="urn:microsoft.com/office/officeart/2018/5/layout/IconCircleLabelList"/>
    <dgm:cxn modelId="{3D1FED74-5B83-4B05-A656-4BE782760E1E}" type="presParOf" srcId="{0250EF1C-E186-40A5-9768-2E5A0EFBD2D3}" destId="{C8FDA539-4547-4A19-AE4F-8ADC17A3A81F}" srcOrd="6" destOrd="0" presId="urn:microsoft.com/office/officeart/2018/5/layout/IconCircleLabelList"/>
    <dgm:cxn modelId="{D1266F30-56D3-4449-B89F-B5C1DD31903E}" type="presParOf" srcId="{C8FDA539-4547-4A19-AE4F-8ADC17A3A81F}" destId="{609FE3F9-F0F0-4F04-9B29-4CFEBE7EFF30}" srcOrd="0" destOrd="0" presId="urn:microsoft.com/office/officeart/2018/5/layout/IconCircleLabelList"/>
    <dgm:cxn modelId="{7445D223-48B0-47FF-B844-E70F0CD77DB5}" type="presParOf" srcId="{C8FDA539-4547-4A19-AE4F-8ADC17A3A81F}" destId="{47DAA24B-CA8C-49A4-A19F-1631F92DE706}" srcOrd="1" destOrd="0" presId="urn:microsoft.com/office/officeart/2018/5/layout/IconCircleLabelList"/>
    <dgm:cxn modelId="{7ACF67F9-54E7-4564-B446-1BA06B7EBE44}" type="presParOf" srcId="{C8FDA539-4547-4A19-AE4F-8ADC17A3A81F}" destId="{65FFBC3A-D7AA-410A-B384-0BB713E52ED1}" srcOrd="2" destOrd="0" presId="urn:microsoft.com/office/officeart/2018/5/layout/IconCircleLabelList"/>
    <dgm:cxn modelId="{B861D189-06C9-452B-947C-A023D3AC0CCA}" type="presParOf" srcId="{C8FDA539-4547-4A19-AE4F-8ADC17A3A81F}" destId="{254F9B78-DFF9-40EF-883F-DAC17EF325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61FCDB-4AE3-4B80-928B-63736D7994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66FF315-DE0B-4D17-9FF9-CBB7D1E499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Information Exchange: Regional dashboard, RFIMS</a:t>
          </a:r>
        </a:p>
      </dgm:t>
    </dgm:pt>
    <dgm:pt modelId="{16036CC7-8261-41B8-838A-F26CE33D787A}" type="parTrans" cxnId="{CBD71024-89F4-40F9-B364-4EB51BD0221C}">
      <dgm:prSet/>
      <dgm:spPr/>
      <dgm:t>
        <a:bodyPr/>
        <a:lstStyle/>
        <a:p>
          <a:endParaRPr lang="en-US"/>
        </a:p>
      </dgm:t>
    </dgm:pt>
    <dgm:pt modelId="{F9DC84DA-B86A-4FBA-9006-BA3773C11BF5}" type="sibTrans" cxnId="{CBD71024-89F4-40F9-B364-4EB51BD0221C}">
      <dgm:prSet/>
      <dgm:spPr/>
      <dgm:t>
        <a:bodyPr/>
        <a:lstStyle/>
        <a:p>
          <a:endParaRPr lang="en-US"/>
        </a:p>
      </dgm:t>
    </dgm:pt>
    <dgm:pt modelId="{4EEEAFAE-F106-4767-B3FB-ECC322BD55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Joint Monitoring: Multinational surveillance operations</a:t>
          </a:r>
        </a:p>
      </dgm:t>
    </dgm:pt>
    <dgm:pt modelId="{B71EC3D8-3C1E-455A-8957-85C4129BF4DB}" type="parTrans" cxnId="{30FCBB10-9BB3-46CF-8BBE-D0CAA22F0450}">
      <dgm:prSet/>
      <dgm:spPr/>
      <dgm:t>
        <a:bodyPr/>
        <a:lstStyle/>
        <a:p>
          <a:endParaRPr lang="en-US"/>
        </a:p>
      </dgm:t>
    </dgm:pt>
    <dgm:pt modelId="{3634289D-0246-450F-9658-A70BFEE7EA3F}" type="sibTrans" cxnId="{30FCBB10-9BB3-46CF-8BBE-D0CAA22F0450}">
      <dgm:prSet/>
      <dgm:spPr/>
      <dgm:t>
        <a:bodyPr/>
        <a:lstStyle/>
        <a:p>
          <a:endParaRPr lang="en-US"/>
        </a:p>
      </dgm:t>
    </dgm:pt>
    <dgm:pt modelId="{07695FB9-6FB8-4150-933D-94082600FE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Legal Support: Regional harmonization of fisheries laws</a:t>
          </a:r>
        </a:p>
      </dgm:t>
    </dgm:pt>
    <dgm:pt modelId="{18A3723E-71A5-4A6A-87DF-F8D7E9206BF3}" type="parTrans" cxnId="{DEC42C9A-C119-49BD-8F73-15D01CC6587B}">
      <dgm:prSet/>
      <dgm:spPr/>
      <dgm:t>
        <a:bodyPr/>
        <a:lstStyle/>
        <a:p>
          <a:endParaRPr lang="en-US"/>
        </a:p>
      </dgm:t>
    </dgm:pt>
    <dgm:pt modelId="{505720E8-E59E-4078-BDDD-A5DC249DB6F0}" type="sibTrans" cxnId="{DEC42C9A-C119-49BD-8F73-15D01CC6587B}">
      <dgm:prSet/>
      <dgm:spPr/>
      <dgm:t>
        <a:bodyPr/>
        <a:lstStyle/>
        <a:p>
          <a:endParaRPr lang="en-US"/>
        </a:p>
      </dgm:t>
    </dgm:pt>
    <dgm:pt modelId="{52E0FB89-3339-4246-B0C7-2B9DFBC91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Capacity Building: Training, policy dialogues, national strategy development</a:t>
          </a:r>
        </a:p>
      </dgm:t>
    </dgm:pt>
    <dgm:pt modelId="{2ADA9ECF-9C86-40E5-BE1C-CD88A9B8838B}" type="parTrans" cxnId="{EE131F53-60A0-4F7D-8BF1-69A3E22C3138}">
      <dgm:prSet/>
      <dgm:spPr/>
      <dgm:t>
        <a:bodyPr/>
        <a:lstStyle/>
        <a:p>
          <a:endParaRPr lang="en-US"/>
        </a:p>
      </dgm:t>
    </dgm:pt>
    <dgm:pt modelId="{FF3973C7-123C-4303-BD58-9B17FD897F4D}" type="sibTrans" cxnId="{EE131F53-60A0-4F7D-8BF1-69A3E22C3138}">
      <dgm:prSet/>
      <dgm:spPr/>
      <dgm:t>
        <a:bodyPr/>
        <a:lstStyle/>
        <a:p>
          <a:endParaRPr lang="en-US"/>
        </a:p>
      </dgm:t>
    </dgm:pt>
    <dgm:pt modelId="{13E44DB8-F64B-4B1D-B549-C3F2CF35D022}" type="pres">
      <dgm:prSet presAssocID="{4861FCDB-4AE3-4B80-928B-63736D79944F}" presName="root" presStyleCnt="0">
        <dgm:presLayoutVars>
          <dgm:dir/>
          <dgm:resizeHandles val="exact"/>
        </dgm:presLayoutVars>
      </dgm:prSet>
      <dgm:spPr/>
    </dgm:pt>
    <dgm:pt modelId="{B2E01442-A61F-48C1-A874-FDE40B5E5F94}" type="pres">
      <dgm:prSet presAssocID="{F66FF315-DE0B-4D17-9FF9-CBB7D1E49916}" presName="compNode" presStyleCnt="0"/>
      <dgm:spPr/>
    </dgm:pt>
    <dgm:pt modelId="{9DD6BA66-3DFE-4218-AA33-2613D625F317}" type="pres">
      <dgm:prSet presAssocID="{F66FF315-DE0B-4D17-9FF9-CBB7D1E49916}" presName="bgRect" presStyleLbl="bgShp" presStyleIdx="0" presStyleCnt="4"/>
      <dgm:spPr/>
    </dgm:pt>
    <dgm:pt modelId="{C7CCEC20-7545-4E46-89D0-9C6251A47A11}" type="pres">
      <dgm:prSet presAssocID="{F66FF315-DE0B-4D17-9FF9-CBB7D1E499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9459D076-9818-44AE-AB49-A1AD25F27ADB}" type="pres">
      <dgm:prSet presAssocID="{F66FF315-DE0B-4D17-9FF9-CBB7D1E49916}" presName="spaceRect" presStyleCnt="0"/>
      <dgm:spPr/>
    </dgm:pt>
    <dgm:pt modelId="{65FD801D-BBAD-41A4-A8A0-4D728C66EBAA}" type="pres">
      <dgm:prSet presAssocID="{F66FF315-DE0B-4D17-9FF9-CBB7D1E49916}" presName="parTx" presStyleLbl="revTx" presStyleIdx="0" presStyleCnt="4">
        <dgm:presLayoutVars>
          <dgm:chMax val="0"/>
          <dgm:chPref val="0"/>
        </dgm:presLayoutVars>
      </dgm:prSet>
      <dgm:spPr/>
    </dgm:pt>
    <dgm:pt modelId="{CA2BA1E7-2077-4DE3-9E9B-34EA4F080384}" type="pres">
      <dgm:prSet presAssocID="{F9DC84DA-B86A-4FBA-9006-BA3773C11BF5}" presName="sibTrans" presStyleCnt="0"/>
      <dgm:spPr/>
    </dgm:pt>
    <dgm:pt modelId="{9294EA1E-2F23-4BA3-B8F2-33317D4CF090}" type="pres">
      <dgm:prSet presAssocID="{4EEEAFAE-F106-4767-B3FB-ECC322BD5581}" presName="compNode" presStyleCnt="0"/>
      <dgm:spPr/>
    </dgm:pt>
    <dgm:pt modelId="{CA1B68E1-2FBA-45F4-AA37-0FBC7D75BD24}" type="pres">
      <dgm:prSet presAssocID="{4EEEAFAE-F106-4767-B3FB-ECC322BD5581}" presName="bgRect" presStyleLbl="bgShp" presStyleIdx="1" presStyleCnt="4"/>
      <dgm:spPr/>
    </dgm:pt>
    <dgm:pt modelId="{4276645A-1A68-4B03-801E-56360E3C897E}" type="pres">
      <dgm:prSet presAssocID="{4EEEAFAE-F106-4767-B3FB-ECC322BD558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84D6FE36-5D15-4A92-B653-EE315C32544A}" type="pres">
      <dgm:prSet presAssocID="{4EEEAFAE-F106-4767-B3FB-ECC322BD5581}" presName="spaceRect" presStyleCnt="0"/>
      <dgm:spPr/>
    </dgm:pt>
    <dgm:pt modelId="{1982093E-8DAB-4ECA-8BCD-0EEED3673F9F}" type="pres">
      <dgm:prSet presAssocID="{4EEEAFAE-F106-4767-B3FB-ECC322BD5581}" presName="parTx" presStyleLbl="revTx" presStyleIdx="1" presStyleCnt="4">
        <dgm:presLayoutVars>
          <dgm:chMax val="0"/>
          <dgm:chPref val="0"/>
        </dgm:presLayoutVars>
      </dgm:prSet>
      <dgm:spPr/>
    </dgm:pt>
    <dgm:pt modelId="{3BDF619E-9894-4509-B34E-1D719FEA63A1}" type="pres">
      <dgm:prSet presAssocID="{3634289D-0246-450F-9658-A70BFEE7EA3F}" presName="sibTrans" presStyleCnt="0"/>
      <dgm:spPr/>
    </dgm:pt>
    <dgm:pt modelId="{F678E295-3F1F-48D2-B425-7C8295C13CB4}" type="pres">
      <dgm:prSet presAssocID="{07695FB9-6FB8-4150-933D-94082600FE55}" presName="compNode" presStyleCnt="0"/>
      <dgm:spPr/>
    </dgm:pt>
    <dgm:pt modelId="{EEFF98F4-D488-4148-A0FB-4A9A795130F9}" type="pres">
      <dgm:prSet presAssocID="{07695FB9-6FB8-4150-933D-94082600FE55}" presName="bgRect" presStyleLbl="bgShp" presStyleIdx="2" presStyleCnt="4"/>
      <dgm:spPr/>
    </dgm:pt>
    <dgm:pt modelId="{7A7E01A5-180D-4EE5-BD58-500174A7F921}" type="pres">
      <dgm:prSet presAssocID="{07695FB9-6FB8-4150-933D-94082600FE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101A24A8-0925-4E29-82BB-780B80404159}" type="pres">
      <dgm:prSet presAssocID="{07695FB9-6FB8-4150-933D-94082600FE55}" presName="spaceRect" presStyleCnt="0"/>
      <dgm:spPr/>
    </dgm:pt>
    <dgm:pt modelId="{969746B4-461E-4058-B342-B2A06BAAD951}" type="pres">
      <dgm:prSet presAssocID="{07695FB9-6FB8-4150-933D-94082600FE55}" presName="parTx" presStyleLbl="revTx" presStyleIdx="2" presStyleCnt="4">
        <dgm:presLayoutVars>
          <dgm:chMax val="0"/>
          <dgm:chPref val="0"/>
        </dgm:presLayoutVars>
      </dgm:prSet>
      <dgm:spPr/>
    </dgm:pt>
    <dgm:pt modelId="{8C0A6CF3-6E10-48E0-9B21-E1C85306F5FF}" type="pres">
      <dgm:prSet presAssocID="{505720E8-E59E-4078-BDDD-A5DC249DB6F0}" presName="sibTrans" presStyleCnt="0"/>
      <dgm:spPr/>
    </dgm:pt>
    <dgm:pt modelId="{EAAE4125-815E-49FD-BA78-A1784005BC72}" type="pres">
      <dgm:prSet presAssocID="{52E0FB89-3339-4246-B0C7-2B9DFBC913E1}" presName="compNode" presStyleCnt="0"/>
      <dgm:spPr/>
    </dgm:pt>
    <dgm:pt modelId="{ABF6C578-F662-4631-A07F-229402A8B2B8}" type="pres">
      <dgm:prSet presAssocID="{52E0FB89-3339-4246-B0C7-2B9DFBC913E1}" presName="bgRect" presStyleLbl="bgShp" presStyleIdx="3" presStyleCnt="4"/>
      <dgm:spPr/>
    </dgm:pt>
    <dgm:pt modelId="{CBCBC530-53F0-4F7C-B9C7-92BBAD524B42}" type="pres">
      <dgm:prSet presAssocID="{52E0FB89-3339-4246-B0C7-2B9DFBC913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C5B515E-B0CB-44A6-B45C-43F89B100B16}" type="pres">
      <dgm:prSet presAssocID="{52E0FB89-3339-4246-B0C7-2B9DFBC913E1}" presName="spaceRect" presStyleCnt="0"/>
      <dgm:spPr/>
    </dgm:pt>
    <dgm:pt modelId="{24418AE5-7A03-4D09-A887-FA107E7CE962}" type="pres">
      <dgm:prSet presAssocID="{52E0FB89-3339-4246-B0C7-2B9DFBC913E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0FCBB10-9BB3-46CF-8BBE-D0CAA22F0450}" srcId="{4861FCDB-4AE3-4B80-928B-63736D79944F}" destId="{4EEEAFAE-F106-4767-B3FB-ECC322BD5581}" srcOrd="1" destOrd="0" parTransId="{B71EC3D8-3C1E-455A-8957-85C4129BF4DB}" sibTransId="{3634289D-0246-450F-9658-A70BFEE7EA3F}"/>
    <dgm:cxn modelId="{CBD71024-89F4-40F9-B364-4EB51BD0221C}" srcId="{4861FCDB-4AE3-4B80-928B-63736D79944F}" destId="{F66FF315-DE0B-4D17-9FF9-CBB7D1E49916}" srcOrd="0" destOrd="0" parTransId="{16036CC7-8261-41B8-838A-F26CE33D787A}" sibTransId="{F9DC84DA-B86A-4FBA-9006-BA3773C11BF5}"/>
    <dgm:cxn modelId="{EE131F53-60A0-4F7D-8BF1-69A3E22C3138}" srcId="{4861FCDB-4AE3-4B80-928B-63736D79944F}" destId="{52E0FB89-3339-4246-B0C7-2B9DFBC913E1}" srcOrd="3" destOrd="0" parTransId="{2ADA9ECF-9C86-40E5-BE1C-CD88A9B8838B}" sibTransId="{FF3973C7-123C-4303-BD58-9B17FD897F4D}"/>
    <dgm:cxn modelId="{DEC42C9A-C119-49BD-8F73-15D01CC6587B}" srcId="{4861FCDB-4AE3-4B80-928B-63736D79944F}" destId="{07695FB9-6FB8-4150-933D-94082600FE55}" srcOrd="2" destOrd="0" parTransId="{18A3723E-71A5-4A6A-87DF-F8D7E9206BF3}" sibTransId="{505720E8-E59E-4078-BDDD-A5DC249DB6F0}"/>
    <dgm:cxn modelId="{EE2C4F9F-B5B1-4CC9-A66E-7C25ACC73A51}" type="presOf" srcId="{F66FF315-DE0B-4D17-9FF9-CBB7D1E49916}" destId="{65FD801D-BBAD-41A4-A8A0-4D728C66EBAA}" srcOrd="0" destOrd="0" presId="urn:microsoft.com/office/officeart/2018/2/layout/IconVerticalSolidList"/>
    <dgm:cxn modelId="{C948B1AE-EDB4-4D77-A9D7-A919109825BB}" type="presOf" srcId="{07695FB9-6FB8-4150-933D-94082600FE55}" destId="{969746B4-461E-4058-B342-B2A06BAAD951}" srcOrd="0" destOrd="0" presId="urn:microsoft.com/office/officeart/2018/2/layout/IconVerticalSolidList"/>
    <dgm:cxn modelId="{C042EFBE-6E63-4CBC-8E48-2069059852CE}" type="presOf" srcId="{4EEEAFAE-F106-4767-B3FB-ECC322BD5581}" destId="{1982093E-8DAB-4ECA-8BCD-0EEED3673F9F}" srcOrd="0" destOrd="0" presId="urn:microsoft.com/office/officeart/2018/2/layout/IconVerticalSolidList"/>
    <dgm:cxn modelId="{7D0B3BCF-D0F6-4B2A-B088-99E2036E0E56}" type="presOf" srcId="{52E0FB89-3339-4246-B0C7-2B9DFBC913E1}" destId="{24418AE5-7A03-4D09-A887-FA107E7CE962}" srcOrd="0" destOrd="0" presId="urn:microsoft.com/office/officeart/2018/2/layout/IconVerticalSolidList"/>
    <dgm:cxn modelId="{B2150BE4-E4B0-424E-A3E1-1033E3D7CE5B}" type="presOf" srcId="{4861FCDB-4AE3-4B80-928B-63736D79944F}" destId="{13E44DB8-F64B-4B1D-B549-C3F2CF35D022}" srcOrd="0" destOrd="0" presId="urn:microsoft.com/office/officeart/2018/2/layout/IconVerticalSolidList"/>
    <dgm:cxn modelId="{8048362F-9626-4213-A6B5-F371FB41D619}" type="presParOf" srcId="{13E44DB8-F64B-4B1D-B549-C3F2CF35D022}" destId="{B2E01442-A61F-48C1-A874-FDE40B5E5F94}" srcOrd="0" destOrd="0" presId="urn:microsoft.com/office/officeart/2018/2/layout/IconVerticalSolidList"/>
    <dgm:cxn modelId="{B47D0AFE-ADAE-4D86-9145-BC08D65C831F}" type="presParOf" srcId="{B2E01442-A61F-48C1-A874-FDE40B5E5F94}" destId="{9DD6BA66-3DFE-4218-AA33-2613D625F317}" srcOrd="0" destOrd="0" presId="urn:microsoft.com/office/officeart/2018/2/layout/IconVerticalSolidList"/>
    <dgm:cxn modelId="{12A3ECEE-393E-4E73-BD03-616841D8BBBF}" type="presParOf" srcId="{B2E01442-A61F-48C1-A874-FDE40B5E5F94}" destId="{C7CCEC20-7545-4E46-89D0-9C6251A47A11}" srcOrd="1" destOrd="0" presId="urn:microsoft.com/office/officeart/2018/2/layout/IconVerticalSolidList"/>
    <dgm:cxn modelId="{974F2C41-148F-4EB2-84A4-DBB58510498D}" type="presParOf" srcId="{B2E01442-A61F-48C1-A874-FDE40B5E5F94}" destId="{9459D076-9818-44AE-AB49-A1AD25F27ADB}" srcOrd="2" destOrd="0" presId="urn:microsoft.com/office/officeart/2018/2/layout/IconVerticalSolidList"/>
    <dgm:cxn modelId="{3D66F757-1F3B-4466-ADD3-F29F0DA8F07E}" type="presParOf" srcId="{B2E01442-A61F-48C1-A874-FDE40B5E5F94}" destId="{65FD801D-BBAD-41A4-A8A0-4D728C66EBAA}" srcOrd="3" destOrd="0" presId="urn:microsoft.com/office/officeart/2018/2/layout/IconVerticalSolidList"/>
    <dgm:cxn modelId="{86525311-2BF7-47DC-8DD6-4787213D9CFA}" type="presParOf" srcId="{13E44DB8-F64B-4B1D-B549-C3F2CF35D022}" destId="{CA2BA1E7-2077-4DE3-9E9B-34EA4F080384}" srcOrd="1" destOrd="0" presId="urn:microsoft.com/office/officeart/2018/2/layout/IconVerticalSolidList"/>
    <dgm:cxn modelId="{7C87056E-1E17-454B-B27D-899186710797}" type="presParOf" srcId="{13E44DB8-F64B-4B1D-B549-C3F2CF35D022}" destId="{9294EA1E-2F23-4BA3-B8F2-33317D4CF090}" srcOrd="2" destOrd="0" presId="urn:microsoft.com/office/officeart/2018/2/layout/IconVerticalSolidList"/>
    <dgm:cxn modelId="{9CD4D64C-9350-48B2-8020-B14AB0556D97}" type="presParOf" srcId="{9294EA1E-2F23-4BA3-B8F2-33317D4CF090}" destId="{CA1B68E1-2FBA-45F4-AA37-0FBC7D75BD24}" srcOrd="0" destOrd="0" presId="urn:microsoft.com/office/officeart/2018/2/layout/IconVerticalSolidList"/>
    <dgm:cxn modelId="{19F56A37-6C98-4C56-9CE4-ACFB91EA2831}" type="presParOf" srcId="{9294EA1E-2F23-4BA3-B8F2-33317D4CF090}" destId="{4276645A-1A68-4B03-801E-56360E3C897E}" srcOrd="1" destOrd="0" presId="urn:microsoft.com/office/officeart/2018/2/layout/IconVerticalSolidList"/>
    <dgm:cxn modelId="{658F4B98-1CD3-46E7-B36E-F1E17D672ABB}" type="presParOf" srcId="{9294EA1E-2F23-4BA3-B8F2-33317D4CF090}" destId="{84D6FE36-5D15-4A92-B653-EE315C32544A}" srcOrd="2" destOrd="0" presId="urn:microsoft.com/office/officeart/2018/2/layout/IconVerticalSolidList"/>
    <dgm:cxn modelId="{57C9E677-A8F0-4EB7-B541-762CC0FA50AC}" type="presParOf" srcId="{9294EA1E-2F23-4BA3-B8F2-33317D4CF090}" destId="{1982093E-8DAB-4ECA-8BCD-0EEED3673F9F}" srcOrd="3" destOrd="0" presId="urn:microsoft.com/office/officeart/2018/2/layout/IconVerticalSolidList"/>
    <dgm:cxn modelId="{A20058FB-A571-40B9-8F7F-2B2D8FEAF24F}" type="presParOf" srcId="{13E44DB8-F64B-4B1D-B549-C3F2CF35D022}" destId="{3BDF619E-9894-4509-B34E-1D719FEA63A1}" srcOrd="3" destOrd="0" presId="urn:microsoft.com/office/officeart/2018/2/layout/IconVerticalSolidList"/>
    <dgm:cxn modelId="{600E0BDC-E2F8-474C-81A3-50C5E1E70E8C}" type="presParOf" srcId="{13E44DB8-F64B-4B1D-B549-C3F2CF35D022}" destId="{F678E295-3F1F-48D2-B425-7C8295C13CB4}" srcOrd="4" destOrd="0" presId="urn:microsoft.com/office/officeart/2018/2/layout/IconVerticalSolidList"/>
    <dgm:cxn modelId="{D93FF206-F024-486B-9E14-D676D21A9BFD}" type="presParOf" srcId="{F678E295-3F1F-48D2-B425-7C8295C13CB4}" destId="{EEFF98F4-D488-4148-A0FB-4A9A795130F9}" srcOrd="0" destOrd="0" presId="urn:microsoft.com/office/officeart/2018/2/layout/IconVerticalSolidList"/>
    <dgm:cxn modelId="{F69DA5F9-072F-449F-8F96-2949CA1B2ECF}" type="presParOf" srcId="{F678E295-3F1F-48D2-B425-7C8295C13CB4}" destId="{7A7E01A5-180D-4EE5-BD58-500174A7F921}" srcOrd="1" destOrd="0" presId="urn:microsoft.com/office/officeart/2018/2/layout/IconVerticalSolidList"/>
    <dgm:cxn modelId="{3CDFF389-15E9-410C-91F8-A139F2B025E6}" type="presParOf" srcId="{F678E295-3F1F-48D2-B425-7C8295C13CB4}" destId="{101A24A8-0925-4E29-82BB-780B80404159}" srcOrd="2" destOrd="0" presId="urn:microsoft.com/office/officeart/2018/2/layout/IconVerticalSolidList"/>
    <dgm:cxn modelId="{817BA6A5-5A10-476D-8AFE-7E08F75FD223}" type="presParOf" srcId="{F678E295-3F1F-48D2-B425-7C8295C13CB4}" destId="{969746B4-461E-4058-B342-B2A06BAAD951}" srcOrd="3" destOrd="0" presId="urn:microsoft.com/office/officeart/2018/2/layout/IconVerticalSolidList"/>
    <dgm:cxn modelId="{D0547E3E-B309-4AF8-B8EB-A7186375D337}" type="presParOf" srcId="{13E44DB8-F64B-4B1D-B549-C3F2CF35D022}" destId="{8C0A6CF3-6E10-48E0-9B21-E1C85306F5FF}" srcOrd="5" destOrd="0" presId="urn:microsoft.com/office/officeart/2018/2/layout/IconVerticalSolidList"/>
    <dgm:cxn modelId="{2D7AE723-A504-4FE9-B125-62BF06BB5E40}" type="presParOf" srcId="{13E44DB8-F64B-4B1D-B549-C3F2CF35D022}" destId="{EAAE4125-815E-49FD-BA78-A1784005BC72}" srcOrd="6" destOrd="0" presId="urn:microsoft.com/office/officeart/2018/2/layout/IconVerticalSolidList"/>
    <dgm:cxn modelId="{9F5318BB-ED57-4003-900D-8C427A23530F}" type="presParOf" srcId="{EAAE4125-815E-49FD-BA78-A1784005BC72}" destId="{ABF6C578-F662-4631-A07F-229402A8B2B8}" srcOrd="0" destOrd="0" presId="urn:microsoft.com/office/officeart/2018/2/layout/IconVerticalSolidList"/>
    <dgm:cxn modelId="{B1AB247D-9442-4880-82FC-9C5D24B9164A}" type="presParOf" srcId="{EAAE4125-815E-49FD-BA78-A1784005BC72}" destId="{CBCBC530-53F0-4F7C-B9C7-92BBAD524B42}" srcOrd="1" destOrd="0" presId="urn:microsoft.com/office/officeart/2018/2/layout/IconVerticalSolidList"/>
    <dgm:cxn modelId="{6546D11E-1443-4034-9BBB-4BB1ECE09C61}" type="presParOf" srcId="{EAAE4125-815E-49FD-BA78-A1784005BC72}" destId="{AC5B515E-B0CB-44A6-B45C-43F89B100B16}" srcOrd="2" destOrd="0" presId="urn:microsoft.com/office/officeart/2018/2/layout/IconVerticalSolidList"/>
    <dgm:cxn modelId="{C664A681-FDDD-41E0-9DDF-5D4B99799432}" type="presParOf" srcId="{EAAE4125-815E-49FD-BA78-A1784005BC72}" destId="{24418AE5-7A03-4D09-A887-FA107E7CE9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030878-AC5B-489C-B07F-A80C8C390F4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25E900-7B8E-4686-8E36-91FEA1568BC5}">
      <dgm:prSet/>
      <dgm:spPr/>
      <dgm:t>
        <a:bodyPr/>
        <a:lstStyle/>
        <a:p>
          <a:r>
            <a:rPr lang="en-US"/>
            <a:t>- Improved MCS through shared platforms</a:t>
          </a:r>
        </a:p>
      </dgm:t>
    </dgm:pt>
    <dgm:pt modelId="{2A91E244-57F6-48BA-B4C3-5F29EC31F1A4}" type="parTrans" cxnId="{9A646548-7F6F-4655-8D06-351508354DA8}">
      <dgm:prSet/>
      <dgm:spPr/>
      <dgm:t>
        <a:bodyPr/>
        <a:lstStyle/>
        <a:p>
          <a:endParaRPr lang="en-US"/>
        </a:p>
      </dgm:t>
    </dgm:pt>
    <dgm:pt modelId="{A42E8B61-4B7F-4539-8E54-F13A48FCB0B8}" type="sibTrans" cxnId="{9A646548-7F6F-4655-8D06-351508354DA8}">
      <dgm:prSet/>
      <dgm:spPr/>
      <dgm:t>
        <a:bodyPr/>
        <a:lstStyle/>
        <a:p>
          <a:endParaRPr lang="en-US"/>
        </a:p>
      </dgm:t>
    </dgm:pt>
    <dgm:pt modelId="{8FE2CFB6-B389-4A22-BD12-905C727FE53A}">
      <dgm:prSet/>
      <dgm:spPr/>
      <dgm:t>
        <a:bodyPr/>
        <a:lstStyle/>
        <a:p>
          <a:r>
            <a:rPr lang="en-US"/>
            <a:t>- Joint patrols reduce IUU fishing risk</a:t>
          </a:r>
        </a:p>
      </dgm:t>
    </dgm:pt>
    <dgm:pt modelId="{2821D0CC-C2CE-496C-8B8A-FD546F915FD7}" type="parTrans" cxnId="{43E62E13-8B12-4355-9D37-54A33BD0532D}">
      <dgm:prSet/>
      <dgm:spPr/>
      <dgm:t>
        <a:bodyPr/>
        <a:lstStyle/>
        <a:p>
          <a:endParaRPr lang="en-US"/>
        </a:p>
      </dgm:t>
    </dgm:pt>
    <dgm:pt modelId="{0534497C-90C0-422C-B3B9-9D6CC379F294}" type="sibTrans" cxnId="{43E62E13-8B12-4355-9D37-54A33BD0532D}">
      <dgm:prSet/>
      <dgm:spPr/>
      <dgm:t>
        <a:bodyPr/>
        <a:lstStyle/>
        <a:p>
          <a:endParaRPr lang="en-US"/>
        </a:p>
      </dgm:t>
    </dgm:pt>
    <dgm:pt modelId="{634A58F0-3506-4335-AB83-91E89035F487}">
      <dgm:prSet/>
      <dgm:spPr/>
      <dgm:t>
        <a:bodyPr/>
        <a:lstStyle/>
        <a:p>
          <a:r>
            <a:rPr lang="en-US"/>
            <a:t>- Data and intelligence sharing</a:t>
          </a:r>
        </a:p>
      </dgm:t>
    </dgm:pt>
    <dgm:pt modelId="{E5B5259F-211A-4794-84B2-42E035C9E912}" type="parTrans" cxnId="{FACE9AD5-BE4C-4070-BE81-C817EFEFB25F}">
      <dgm:prSet/>
      <dgm:spPr/>
      <dgm:t>
        <a:bodyPr/>
        <a:lstStyle/>
        <a:p>
          <a:endParaRPr lang="en-US"/>
        </a:p>
      </dgm:t>
    </dgm:pt>
    <dgm:pt modelId="{3E4EB998-93F3-4433-96A3-86496FE9CBD3}" type="sibTrans" cxnId="{FACE9AD5-BE4C-4070-BE81-C817EFEFB25F}">
      <dgm:prSet/>
      <dgm:spPr/>
      <dgm:t>
        <a:bodyPr/>
        <a:lstStyle/>
        <a:p>
          <a:endParaRPr lang="en-US"/>
        </a:p>
      </dgm:t>
    </dgm:pt>
    <dgm:pt modelId="{24B117F0-A1B2-4FA4-8DE0-9552D89301D4}">
      <dgm:prSet/>
      <dgm:spPr/>
      <dgm:t>
        <a:bodyPr/>
        <a:lstStyle/>
        <a:p>
          <a:r>
            <a:rPr lang="en-US"/>
            <a:t>- Capacity development for national officers</a:t>
          </a:r>
        </a:p>
      </dgm:t>
    </dgm:pt>
    <dgm:pt modelId="{B5A5B605-1EC5-4F57-B245-F557E6CE841D}" type="parTrans" cxnId="{ADC3F357-4304-4D44-81A0-68075BDB87F2}">
      <dgm:prSet/>
      <dgm:spPr/>
      <dgm:t>
        <a:bodyPr/>
        <a:lstStyle/>
        <a:p>
          <a:endParaRPr lang="en-US"/>
        </a:p>
      </dgm:t>
    </dgm:pt>
    <dgm:pt modelId="{4E8026F8-0C86-4BD1-8911-A68B6D9AC698}" type="sibTrans" cxnId="{ADC3F357-4304-4D44-81A0-68075BDB87F2}">
      <dgm:prSet/>
      <dgm:spPr/>
      <dgm:t>
        <a:bodyPr/>
        <a:lstStyle/>
        <a:p>
          <a:endParaRPr lang="en-US"/>
        </a:p>
      </dgm:t>
    </dgm:pt>
    <dgm:pt modelId="{B45B6B5C-CC9A-462D-946B-427FBCB0FFE5}">
      <dgm:prSet/>
      <dgm:spPr/>
      <dgm:t>
        <a:bodyPr/>
        <a:lstStyle/>
        <a:p>
          <a:r>
            <a:rPr lang="en-US"/>
            <a:t>- Regional solidarity and donor engagement</a:t>
          </a:r>
        </a:p>
      </dgm:t>
    </dgm:pt>
    <dgm:pt modelId="{D9D705C8-2F1B-45DB-AB0D-F7CC6DD244F6}" type="parTrans" cxnId="{57363DBF-3E74-467B-918D-2203374B8A04}">
      <dgm:prSet/>
      <dgm:spPr/>
      <dgm:t>
        <a:bodyPr/>
        <a:lstStyle/>
        <a:p>
          <a:endParaRPr lang="en-US"/>
        </a:p>
      </dgm:t>
    </dgm:pt>
    <dgm:pt modelId="{C60324C4-214D-4AA4-A890-1CBDEA4DF3F4}" type="sibTrans" cxnId="{57363DBF-3E74-467B-918D-2203374B8A04}">
      <dgm:prSet/>
      <dgm:spPr/>
      <dgm:t>
        <a:bodyPr/>
        <a:lstStyle/>
        <a:p>
          <a:endParaRPr lang="en-US"/>
        </a:p>
      </dgm:t>
    </dgm:pt>
    <dgm:pt modelId="{B8107570-3A39-304D-8FFC-3C9F332BF34B}" type="pres">
      <dgm:prSet presAssocID="{66030878-AC5B-489C-B07F-A80C8C390F4B}" presName="vert0" presStyleCnt="0">
        <dgm:presLayoutVars>
          <dgm:dir/>
          <dgm:animOne val="branch"/>
          <dgm:animLvl val="lvl"/>
        </dgm:presLayoutVars>
      </dgm:prSet>
      <dgm:spPr/>
    </dgm:pt>
    <dgm:pt modelId="{0CD733DD-21AD-0A40-BE09-CEE49058F621}" type="pres">
      <dgm:prSet presAssocID="{4725E900-7B8E-4686-8E36-91FEA1568BC5}" presName="thickLine" presStyleLbl="alignNode1" presStyleIdx="0" presStyleCnt="5"/>
      <dgm:spPr/>
    </dgm:pt>
    <dgm:pt modelId="{443B4DD3-B221-1941-A238-567A58B8D425}" type="pres">
      <dgm:prSet presAssocID="{4725E900-7B8E-4686-8E36-91FEA1568BC5}" presName="horz1" presStyleCnt="0"/>
      <dgm:spPr/>
    </dgm:pt>
    <dgm:pt modelId="{C5BCCC6E-8BDE-A34D-BE87-0729020914CF}" type="pres">
      <dgm:prSet presAssocID="{4725E900-7B8E-4686-8E36-91FEA1568BC5}" presName="tx1" presStyleLbl="revTx" presStyleIdx="0" presStyleCnt="5"/>
      <dgm:spPr/>
    </dgm:pt>
    <dgm:pt modelId="{3959D28A-B797-874F-9F65-540897602223}" type="pres">
      <dgm:prSet presAssocID="{4725E900-7B8E-4686-8E36-91FEA1568BC5}" presName="vert1" presStyleCnt="0"/>
      <dgm:spPr/>
    </dgm:pt>
    <dgm:pt modelId="{44A8C4C7-719D-2847-B12C-E1F81669C315}" type="pres">
      <dgm:prSet presAssocID="{8FE2CFB6-B389-4A22-BD12-905C727FE53A}" presName="thickLine" presStyleLbl="alignNode1" presStyleIdx="1" presStyleCnt="5"/>
      <dgm:spPr/>
    </dgm:pt>
    <dgm:pt modelId="{F27723B0-A3BA-294F-A1BD-1F107BFC7878}" type="pres">
      <dgm:prSet presAssocID="{8FE2CFB6-B389-4A22-BD12-905C727FE53A}" presName="horz1" presStyleCnt="0"/>
      <dgm:spPr/>
    </dgm:pt>
    <dgm:pt modelId="{4EC15A9A-DDCC-B245-B91F-A8D03722D4FC}" type="pres">
      <dgm:prSet presAssocID="{8FE2CFB6-B389-4A22-BD12-905C727FE53A}" presName="tx1" presStyleLbl="revTx" presStyleIdx="1" presStyleCnt="5"/>
      <dgm:spPr/>
    </dgm:pt>
    <dgm:pt modelId="{CD82D037-5779-8244-94FC-74920B90A8ED}" type="pres">
      <dgm:prSet presAssocID="{8FE2CFB6-B389-4A22-BD12-905C727FE53A}" presName="vert1" presStyleCnt="0"/>
      <dgm:spPr/>
    </dgm:pt>
    <dgm:pt modelId="{99D24101-D7A7-2B45-8CC4-ED41B414BB05}" type="pres">
      <dgm:prSet presAssocID="{634A58F0-3506-4335-AB83-91E89035F487}" presName="thickLine" presStyleLbl="alignNode1" presStyleIdx="2" presStyleCnt="5"/>
      <dgm:spPr/>
    </dgm:pt>
    <dgm:pt modelId="{FC66F82B-F8F9-5D4A-9A8C-A19EEAB50093}" type="pres">
      <dgm:prSet presAssocID="{634A58F0-3506-4335-AB83-91E89035F487}" presName="horz1" presStyleCnt="0"/>
      <dgm:spPr/>
    </dgm:pt>
    <dgm:pt modelId="{C884DA1F-57A7-D445-BFF1-E3FC8678717C}" type="pres">
      <dgm:prSet presAssocID="{634A58F0-3506-4335-AB83-91E89035F487}" presName="tx1" presStyleLbl="revTx" presStyleIdx="2" presStyleCnt="5"/>
      <dgm:spPr/>
    </dgm:pt>
    <dgm:pt modelId="{D8D98D25-D1FB-9E4C-9748-F6B56E9F18C0}" type="pres">
      <dgm:prSet presAssocID="{634A58F0-3506-4335-AB83-91E89035F487}" presName="vert1" presStyleCnt="0"/>
      <dgm:spPr/>
    </dgm:pt>
    <dgm:pt modelId="{B4A8008B-6E85-A94E-8EAD-89117D2327FE}" type="pres">
      <dgm:prSet presAssocID="{24B117F0-A1B2-4FA4-8DE0-9552D89301D4}" presName="thickLine" presStyleLbl="alignNode1" presStyleIdx="3" presStyleCnt="5"/>
      <dgm:spPr/>
    </dgm:pt>
    <dgm:pt modelId="{0FF15A50-1174-7646-B5FA-A9C9732086FC}" type="pres">
      <dgm:prSet presAssocID="{24B117F0-A1B2-4FA4-8DE0-9552D89301D4}" presName="horz1" presStyleCnt="0"/>
      <dgm:spPr/>
    </dgm:pt>
    <dgm:pt modelId="{4F949206-873D-984A-BD97-9C52F228EA70}" type="pres">
      <dgm:prSet presAssocID="{24B117F0-A1B2-4FA4-8DE0-9552D89301D4}" presName="tx1" presStyleLbl="revTx" presStyleIdx="3" presStyleCnt="5"/>
      <dgm:spPr/>
    </dgm:pt>
    <dgm:pt modelId="{563E1737-CCAB-9243-9C7D-73F59EB5A6EE}" type="pres">
      <dgm:prSet presAssocID="{24B117F0-A1B2-4FA4-8DE0-9552D89301D4}" presName="vert1" presStyleCnt="0"/>
      <dgm:spPr/>
    </dgm:pt>
    <dgm:pt modelId="{E0CF2B69-7069-4540-B9B9-145FB93742AB}" type="pres">
      <dgm:prSet presAssocID="{B45B6B5C-CC9A-462D-946B-427FBCB0FFE5}" presName="thickLine" presStyleLbl="alignNode1" presStyleIdx="4" presStyleCnt="5"/>
      <dgm:spPr/>
    </dgm:pt>
    <dgm:pt modelId="{FBD25F75-781E-E441-B8CD-DE05EBDF45ED}" type="pres">
      <dgm:prSet presAssocID="{B45B6B5C-CC9A-462D-946B-427FBCB0FFE5}" presName="horz1" presStyleCnt="0"/>
      <dgm:spPr/>
    </dgm:pt>
    <dgm:pt modelId="{9EFBE6A9-16F2-5745-9042-66CEAE8B7250}" type="pres">
      <dgm:prSet presAssocID="{B45B6B5C-CC9A-462D-946B-427FBCB0FFE5}" presName="tx1" presStyleLbl="revTx" presStyleIdx="4" presStyleCnt="5"/>
      <dgm:spPr/>
    </dgm:pt>
    <dgm:pt modelId="{61047D3A-8B1F-2944-9240-282D2D7B97BA}" type="pres">
      <dgm:prSet presAssocID="{B45B6B5C-CC9A-462D-946B-427FBCB0FFE5}" presName="vert1" presStyleCnt="0"/>
      <dgm:spPr/>
    </dgm:pt>
  </dgm:ptLst>
  <dgm:cxnLst>
    <dgm:cxn modelId="{43E62E13-8B12-4355-9D37-54A33BD0532D}" srcId="{66030878-AC5B-489C-B07F-A80C8C390F4B}" destId="{8FE2CFB6-B389-4A22-BD12-905C727FE53A}" srcOrd="1" destOrd="0" parTransId="{2821D0CC-C2CE-496C-8B8A-FD546F915FD7}" sibTransId="{0534497C-90C0-422C-B3B9-9D6CC379F294}"/>
    <dgm:cxn modelId="{415BE632-CC4C-EC45-9332-3A28AEDFAEF8}" type="presOf" srcId="{24B117F0-A1B2-4FA4-8DE0-9552D89301D4}" destId="{4F949206-873D-984A-BD97-9C52F228EA70}" srcOrd="0" destOrd="0" presId="urn:microsoft.com/office/officeart/2008/layout/LinedList"/>
    <dgm:cxn modelId="{CBE37742-E21F-2E4D-B790-1A72214627B2}" type="presOf" srcId="{634A58F0-3506-4335-AB83-91E89035F487}" destId="{C884DA1F-57A7-D445-BFF1-E3FC8678717C}" srcOrd="0" destOrd="0" presId="urn:microsoft.com/office/officeart/2008/layout/LinedList"/>
    <dgm:cxn modelId="{9A646548-7F6F-4655-8D06-351508354DA8}" srcId="{66030878-AC5B-489C-B07F-A80C8C390F4B}" destId="{4725E900-7B8E-4686-8E36-91FEA1568BC5}" srcOrd="0" destOrd="0" parTransId="{2A91E244-57F6-48BA-B4C3-5F29EC31F1A4}" sibTransId="{A42E8B61-4B7F-4539-8E54-F13A48FCB0B8}"/>
    <dgm:cxn modelId="{ADC3F357-4304-4D44-81A0-68075BDB87F2}" srcId="{66030878-AC5B-489C-B07F-A80C8C390F4B}" destId="{24B117F0-A1B2-4FA4-8DE0-9552D89301D4}" srcOrd="3" destOrd="0" parTransId="{B5A5B605-1EC5-4F57-B245-F557E6CE841D}" sibTransId="{4E8026F8-0C86-4BD1-8911-A68B6D9AC698}"/>
    <dgm:cxn modelId="{D34EF58D-500E-4E43-A519-9A21D6EB65A2}" type="presOf" srcId="{8FE2CFB6-B389-4A22-BD12-905C727FE53A}" destId="{4EC15A9A-DDCC-B245-B91F-A8D03722D4FC}" srcOrd="0" destOrd="0" presId="urn:microsoft.com/office/officeart/2008/layout/LinedList"/>
    <dgm:cxn modelId="{599073A3-2F92-3E42-8075-9ABFFBD58FAE}" type="presOf" srcId="{4725E900-7B8E-4686-8E36-91FEA1568BC5}" destId="{C5BCCC6E-8BDE-A34D-BE87-0729020914CF}" srcOrd="0" destOrd="0" presId="urn:microsoft.com/office/officeart/2008/layout/LinedList"/>
    <dgm:cxn modelId="{57363DBF-3E74-467B-918D-2203374B8A04}" srcId="{66030878-AC5B-489C-B07F-A80C8C390F4B}" destId="{B45B6B5C-CC9A-462D-946B-427FBCB0FFE5}" srcOrd="4" destOrd="0" parTransId="{D9D705C8-2F1B-45DB-AB0D-F7CC6DD244F6}" sibTransId="{C60324C4-214D-4AA4-A890-1CBDEA4DF3F4}"/>
    <dgm:cxn modelId="{FACE9AD5-BE4C-4070-BE81-C817EFEFB25F}" srcId="{66030878-AC5B-489C-B07F-A80C8C390F4B}" destId="{634A58F0-3506-4335-AB83-91E89035F487}" srcOrd="2" destOrd="0" parTransId="{E5B5259F-211A-4794-84B2-42E035C9E912}" sibTransId="{3E4EB998-93F3-4433-96A3-86496FE9CBD3}"/>
    <dgm:cxn modelId="{C3B901DC-F4D3-8443-9227-C2CC54901C16}" type="presOf" srcId="{66030878-AC5B-489C-B07F-A80C8C390F4B}" destId="{B8107570-3A39-304D-8FFC-3C9F332BF34B}" srcOrd="0" destOrd="0" presId="urn:microsoft.com/office/officeart/2008/layout/LinedList"/>
    <dgm:cxn modelId="{A3ADBEF2-F8B7-D14F-985F-C7C194A24DD6}" type="presOf" srcId="{B45B6B5C-CC9A-462D-946B-427FBCB0FFE5}" destId="{9EFBE6A9-16F2-5745-9042-66CEAE8B7250}" srcOrd="0" destOrd="0" presId="urn:microsoft.com/office/officeart/2008/layout/LinedList"/>
    <dgm:cxn modelId="{54AE9D49-3277-3E40-B6F0-C997525B422E}" type="presParOf" srcId="{B8107570-3A39-304D-8FFC-3C9F332BF34B}" destId="{0CD733DD-21AD-0A40-BE09-CEE49058F621}" srcOrd="0" destOrd="0" presId="urn:microsoft.com/office/officeart/2008/layout/LinedList"/>
    <dgm:cxn modelId="{3562ABE5-9A06-E149-A3EF-CBC0421E6466}" type="presParOf" srcId="{B8107570-3A39-304D-8FFC-3C9F332BF34B}" destId="{443B4DD3-B221-1941-A238-567A58B8D425}" srcOrd="1" destOrd="0" presId="urn:microsoft.com/office/officeart/2008/layout/LinedList"/>
    <dgm:cxn modelId="{846B2E5F-D6EE-8D47-98BC-62F7ED7DFCAA}" type="presParOf" srcId="{443B4DD3-B221-1941-A238-567A58B8D425}" destId="{C5BCCC6E-8BDE-A34D-BE87-0729020914CF}" srcOrd="0" destOrd="0" presId="urn:microsoft.com/office/officeart/2008/layout/LinedList"/>
    <dgm:cxn modelId="{C3B61C35-0353-B240-A6F6-4E4A4E831AFA}" type="presParOf" srcId="{443B4DD3-B221-1941-A238-567A58B8D425}" destId="{3959D28A-B797-874F-9F65-540897602223}" srcOrd="1" destOrd="0" presId="urn:microsoft.com/office/officeart/2008/layout/LinedList"/>
    <dgm:cxn modelId="{9A26E7DB-CB04-6442-9C45-AC1681149B34}" type="presParOf" srcId="{B8107570-3A39-304D-8FFC-3C9F332BF34B}" destId="{44A8C4C7-719D-2847-B12C-E1F81669C315}" srcOrd="2" destOrd="0" presId="urn:microsoft.com/office/officeart/2008/layout/LinedList"/>
    <dgm:cxn modelId="{35676A22-A8D2-E345-B6F3-47C7FA65A3F1}" type="presParOf" srcId="{B8107570-3A39-304D-8FFC-3C9F332BF34B}" destId="{F27723B0-A3BA-294F-A1BD-1F107BFC7878}" srcOrd="3" destOrd="0" presId="urn:microsoft.com/office/officeart/2008/layout/LinedList"/>
    <dgm:cxn modelId="{C0ECBEFB-C2F1-C64A-B010-D125366F48BF}" type="presParOf" srcId="{F27723B0-A3BA-294F-A1BD-1F107BFC7878}" destId="{4EC15A9A-DDCC-B245-B91F-A8D03722D4FC}" srcOrd="0" destOrd="0" presId="urn:microsoft.com/office/officeart/2008/layout/LinedList"/>
    <dgm:cxn modelId="{0A294D73-C457-6144-AB4D-C46491C6A419}" type="presParOf" srcId="{F27723B0-A3BA-294F-A1BD-1F107BFC7878}" destId="{CD82D037-5779-8244-94FC-74920B90A8ED}" srcOrd="1" destOrd="0" presId="urn:microsoft.com/office/officeart/2008/layout/LinedList"/>
    <dgm:cxn modelId="{2F0E6D4E-E0E9-8E45-8137-B6C5EF5B3CED}" type="presParOf" srcId="{B8107570-3A39-304D-8FFC-3C9F332BF34B}" destId="{99D24101-D7A7-2B45-8CC4-ED41B414BB05}" srcOrd="4" destOrd="0" presId="urn:microsoft.com/office/officeart/2008/layout/LinedList"/>
    <dgm:cxn modelId="{554CC91A-6283-054F-82A5-750DE0A0AAFA}" type="presParOf" srcId="{B8107570-3A39-304D-8FFC-3C9F332BF34B}" destId="{FC66F82B-F8F9-5D4A-9A8C-A19EEAB50093}" srcOrd="5" destOrd="0" presId="urn:microsoft.com/office/officeart/2008/layout/LinedList"/>
    <dgm:cxn modelId="{E5CBFDC8-33B0-1F44-8400-FFFD977EE863}" type="presParOf" srcId="{FC66F82B-F8F9-5D4A-9A8C-A19EEAB50093}" destId="{C884DA1F-57A7-D445-BFF1-E3FC8678717C}" srcOrd="0" destOrd="0" presId="urn:microsoft.com/office/officeart/2008/layout/LinedList"/>
    <dgm:cxn modelId="{5E275163-0E46-D444-808E-30EA5E2A9D9E}" type="presParOf" srcId="{FC66F82B-F8F9-5D4A-9A8C-A19EEAB50093}" destId="{D8D98D25-D1FB-9E4C-9748-F6B56E9F18C0}" srcOrd="1" destOrd="0" presId="urn:microsoft.com/office/officeart/2008/layout/LinedList"/>
    <dgm:cxn modelId="{4D5A3423-5FF4-BB4B-849A-3764DEC5BD9C}" type="presParOf" srcId="{B8107570-3A39-304D-8FFC-3C9F332BF34B}" destId="{B4A8008B-6E85-A94E-8EAD-89117D2327FE}" srcOrd="6" destOrd="0" presId="urn:microsoft.com/office/officeart/2008/layout/LinedList"/>
    <dgm:cxn modelId="{7E7A44D0-23FD-4741-9D80-13E3E5261422}" type="presParOf" srcId="{B8107570-3A39-304D-8FFC-3C9F332BF34B}" destId="{0FF15A50-1174-7646-B5FA-A9C9732086FC}" srcOrd="7" destOrd="0" presId="urn:microsoft.com/office/officeart/2008/layout/LinedList"/>
    <dgm:cxn modelId="{3E993216-13BA-0D45-BA3F-4C95329BE5A2}" type="presParOf" srcId="{0FF15A50-1174-7646-B5FA-A9C9732086FC}" destId="{4F949206-873D-984A-BD97-9C52F228EA70}" srcOrd="0" destOrd="0" presId="urn:microsoft.com/office/officeart/2008/layout/LinedList"/>
    <dgm:cxn modelId="{0195F0B7-4E55-DE4B-B2AA-540126F3C4B5}" type="presParOf" srcId="{0FF15A50-1174-7646-B5FA-A9C9732086FC}" destId="{563E1737-CCAB-9243-9C7D-73F59EB5A6EE}" srcOrd="1" destOrd="0" presId="urn:microsoft.com/office/officeart/2008/layout/LinedList"/>
    <dgm:cxn modelId="{4C65660E-C427-D442-AC7F-29AC7F154237}" type="presParOf" srcId="{B8107570-3A39-304D-8FFC-3C9F332BF34B}" destId="{E0CF2B69-7069-4540-B9B9-145FB93742AB}" srcOrd="8" destOrd="0" presId="urn:microsoft.com/office/officeart/2008/layout/LinedList"/>
    <dgm:cxn modelId="{4249A7FB-A1F0-C44A-AB4C-E1D072A39F97}" type="presParOf" srcId="{B8107570-3A39-304D-8FFC-3C9F332BF34B}" destId="{FBD25F75-781E-E441-B8CD-DE05EBDF45ED}" srcOrd="9" destOrd="0" presId="urn:microsoft.com/office/officeart/2008/layout/LinedList"/>
    <dgm:cxn modelId="{19509A37-0D60-F44E-A35D-C10F09B35AAE}" type="presParOf" srcId="{FBD25F75-781E-E441-B8CD-DE05EBDF45ED}" destId="{9EFBE6A9-16F2-5745-9042-66CEAE8B7250}" srcOrd="0" destOrd="0" presId="urn:microsoft.com/office/officeart/2008/layout/LinedList"/>
    <dgm:cxn modelId="{CACC1E6B-67AF-774A-A58B-767FFB516D53}" type="presParOf" srcId="{FBD25F75-781E-E441-B8CD-DE05EBDF45ED}" destId="{61047D3A-8B1F-2944-9240-282D2D7B97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F68115-24C6-4BC2-8F60-16B951FABF45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B7F677-72E9-41A4-9EBF-621F02204B91}">
      <dgm:prSet/>
      <dgm:spPr/>
      <dgm:t>
        <a:bodyPr/>
        <a:lstStyle/>
        <a:p>
          <a:r>
            <a:rPr lang="en-US" dirty="0"/>
            <a:t>1. Strengthen regional coordination using the FCWC model  by adapting improved technologies </a:t>
          </a:r>
        </a:p>
      </dgm:t>
    </dgm:pt>
    <dgm:pt modelId="{51700C43-A305-43A2-855C-10AD40C3FCC7}" type="parTrans" cxnId="{1E327419-EB3D-4BEA-9D15-BC220145E22F}">
      <dgm:prSet/>
      <dgm:spPr/>
      <dgm:t>
        <a:bodyPr/>
        <a:lstStyle/>
        <a:p>
          <a:endParaRPr lang="en-US"/>
        </a:p>
      </dgm:t>
    </dgm:pt>
    <dgm:pt modelId="{FA899DD4-2DC4-4556-8E8C-E20E0EB3FE04}" type="sibTrans" cxnId="{1E327419-EB3D-4BEA-9D15-BC220145E22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885AC9D-3CAF-474A-B025-5C0566ED8A3D}">
      <dgm:prSet/>
      <dgm:spPr/>
      <dgm:t>
        <a:bodyPr/>
        <a:lstStyle/>
        <a:p>
          <a:r>
            <a:rPr lang="en-US"/>
            <a:t>2. Domesticate FCWC Tools: Adopt RFIMS and regional VMS fully</a:t>
          </a:r>
        </a:p>
      </dgm:t>
    </dgm:pt>
    <dgm:pt modelId="{D0C5C924-722D-4381-B0CA-2A03448F4A79}" type="parTrans" cxnId="{C63A6CFA-B17D-48FD-ACA8-24434BC628F7}">
      <dgm:prSet/>
      <dgm:spPr/>
      <dgm:t>
        <a:bodyPr/>
        <a:lstStyle/>
        <a:p>
          <a:endParaRPr lang="en-US"/>
        </a:p>
      </dgm:t>
    </dgm:pt>
    <dgm:pt modelId="{06438F65-87AC-4C3F-91BA-2AAA63A07462}" type="sibTrans" cxnId="{C63A6CFA-B17D-48FD-ACA8-24434BC628F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2795E78-AC09-4DC4-9878-0DFF33C9DA48}">
      <dgm:prSet/>
      <dgm:spPr/>
      <dgm:t>
        <a:bodyPr/>
        <a:lstStyle/>
        <a:p>
          <a:r>
            <a:rPr lang="en-US"/>
            <a:t>3. Invest in Capacity &amp; Equipment: Vessels, satellite tools, training</a:t>
          </a:r>
        </a:p>
      </dgm:t>
    </dgm:pt>
    <dgm:pt modelId="{7DBC60D4-4ECF-46B3-A360-7B709E615003}" type="parTrans" cxnId="{B3FBED04-C7A6-4506-B4AC-14205D51D090}">
      <dgm:prSet/>
      <dgm:spPr/>
      <dgm:t>
        <a:bodyPr/>
        <a:lstStyle/>
        <a:p>
          <a:endParaRPr lang="en-US"/>
        </a:p>
      </dgm:t>
    </dgm:pt>
    <dgm:pt modelId="{4C186785-398A-4A07-8A2C-92B74BEA99A1}" type="sibTrans" cxnId="{B3FBED04-C7A6-4506-B4AC-14205D51D09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9101423-562B-4D77-93D4-FAC43EE0BC97}">
      <dgm:prSet/>
      <dgm:spPr/>
      <dgm:t>
        <a:bodyPr/>
        <a:lstStyle/>
        <a:p>
          <a:r>
            <a:rPr lang="en-US"/>
            <a:t>4. Promote Ocean Governance Policy: Cross-sector ocean strategy</a:t>
          </a:r>
        </a:p>
      </dgm:t>
    </dgm:pt>
    <dgm:pt modelId="{C3BA6F76-124D-46B3-8DCE-C81E2B926BDC}" type="parTrans" cxnId="{8257EB68-9C7F-4B6B-8635-3745993A494A}">
      <dgm:prSet/>
      <dgm:spPr/>
      <dgm:t>
        <a:bodyPr/>
        <a:lstStyle/>
        <a:p>
          <a:endParaRPr lang="en-US"/>
        </a:p>
      </dgm:t>
    </dgm:pt>
    <dgm:pt modelId="{608A9493-91BE-4EA7-A83B-23E73EED8321}" type="sibTrans" cxnId="{8257EB68-9C7F-4B6B-8635-3745993A494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723BA40-2D8A-4CE5-8CDD-796F336D4FCF}">
      <dgm:prSet/>
      <dgm:spPr/>
      <dgm:t>
        <a:bodyPr/>
        <a:lstStyle/>
        <a:p>
          <a:r>
            <a:rPr lang="en-US"/>
            <a:t>5. Engage Fishing Communities: Build awareness and accountability</a:t>
          </a:r>
        </a:p>
      </dgm:t>
    </dgm:pt>
    <dgm:pt modelId="{69B4BF62-36B0-4973-B6A2-7C78808F5982}" type="parTrans" cxnId="{959BAB30-91F7-4C83-98A7-09E43ED4C422}">
      <dgm:prSet/>
      <dgm:spPr/>
      <dgm:t>
        <a:bodyPr/>
        <a:lstStyle/>
        <a:p>
          <a:endParaRPr lang="en-US"/>
        </a:p>
      </dgm:t>
    </dgm:pt>
    <dgm:pt modelId="{DD54A18B-C614-4D5A-B47A-06D8D5E21BDF}" type="sibTrans" cxnId="{959BAB30-91F7-4C83-98A7-09E43ED4C42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63235C97-17F8-1A47-8A8A-C5DA61C01DEC}" type="pres">
      <dgm:prSet presAssocID="{C9F68115-24C6-4BC2-8F60-16B951FABF45}" presName="linearFlow" presStyleCnt="0">
        <dgm:presLayoutVars>
          <dgm:dir/>
          <dgm:animLvl val="lvl"/>
          <dgm:resizeHandles val="exact"/>
        </dgm:presLayoutVars>
      </dgm:prSet>
      <dgm:spPr/>
    </dgm:pt>
    <dgm:pt modelId="{297DD97A-9EC9-E64D-A9EF-5C14B3FDF5D9}" type="pres">
      <dgm:prSet presAssocID="{81B7F677-72E9-41A4-9EBF-621F02204B91}" presName="compositeNode" presStyleCnt="0"/>
      <dgm:spPr/>
    </dgm:pt>
    <dgm:pt modelId="{4B10CB68-92CF-104B-B1BF-07187324DB71}" type="pres">
      <dgm:prSet presAssocID="{81B7F677-72E9-41A4-9EBF-621F02204B9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F0F9616-5CDB-404C-8E65-A52B0790939D}" type="pres">
      <dgm:prSet presAssocID="{81B7F677-72E9-41A4-9EBF-621F02204B91}" presName="parSh" presStyleCnt="0"/>
      <dgm:spPr/>
    </dgm:pt>
    <dgm:pt modelId="{83FF641A-EE98-8344-9519-4D860895D141}" type="pres">
      <dgm:prSet presAssocID="{81B7F677-72E9-41A4-9EBF-621F02204B91}" presName="lineNode" presStyleLbl="alignAccFollowNode1" presStyleIdx="0" presStyleCnt="15"/>
      <dgm:spPr/>
    </dgm:pt>
    <dgm:pt modelId="{4648F737-1862-5843-9280-495DB30B7B65}" type="pres">
      <dgm:prSet presAssocID="{81B7F677-72E9-41A4-9EBF-621F02204B91}" presName="lineArrowNode" presStyleLbl="alignAccFollowNode1" presStyleIdx="1" presStyleCnt="15"/>
      <dgm:spPr/>
    </dgm:pt>
    <dgm:pt modelId="{8B516B60-C0A9-924A-8C1C-B759D784C411}" type="pres">
      <dgm:prSet presAssocID="{FA899DD4-2DC4-4556-8E8C-E20E0EB3FE04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D00AE9C4-4087-144F-BA7C-1D6271A75588}" type="pres">
      <dgm:prSet presAssocID="{FA899DD4-2DC4-4556-8E8C-E20E0EB3FE04}" presName="spacerBetweenCircleAndCallout" presStyleCnt="0">
        <dgm:presLayoutVars/>
      </dgm:prSet>
      <dgm:spPr/>
    </dgm:pt>
    <dgm:pt modelId="{5011A21C-1919-9647-84EF-3DC7C8FE727E}" type="pres">
      <dgm:prSet presAssocID="{81B7F677-72E9-41A4-9EBF-621F02204B91}" presName="nodeText" presStyleLbl="alignAccFollowNode1" presStyleIdx="2" presStyleCnt="15">
        <dgm:presLayoutVars>
          <dgm:bulletEnabled val="1"/>
        </dgm:presLayoutVars>
      </dgm:prSet>
      <dgm:spPr/>
    </dgm:pt>
    <dgm:pt modelId="{7632C9AC-3043-6442-8261-994E5DD902C3}" type="pres">
      <dgm:prSet presAssocID="{FA899DD4-2DC4-4556-8E8C-E20E0EB3FE04}" presName="sibTransComposite" presStyleCnt="0"/>
      <dgm:spPr/>
    </dgm:pt>
    <dgm:pt modelId="{4C556139-D969-DD4E-8124-2C1831EF514B}" type="pres">
      <dgm:prSet presAssocID="{5885AC9D-3CAF-474A-B025-5C0566ED8A3D}" presName="compositeNode" presStyleCnt="0"/>
      <dgm:spPr/>
    </dgm:pt>
    <dgm:pt modelId="{292F1A50-70CD-6A42-8C5A-0EA2C8C2BF3E}" type="pres">
      <dgm:prSet presAssocID="{5885AC9D-3CAF-474A-B025-5C0566ED8A3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88C207-D831-2541-ADCC-930D3A6694A9}" type="pres">
      <dgm:prSet presAssocID="{5885AC9D-3CAF-474A-B025-5C0566ED8A3D}" presName="parSh" presStyleCnt="0"/>
      <dgm:spPr/>
    </dgm:pt>
    <dgm:pt modelId="{306B016D-5218-9244-98C0-5BBCD235266B}" type="pres">
      <dgm:prSet presAssocID="{5885AC9D-3CAF-474A-B025-5C0566ED8A3D}" presName="lineNode" presStyleLbl="alignAccFollowNode1" presStyleIdx="3" presStyleCnt="15"/>
      <dgm:spPr/>
    </dgm:pt>
    <dgm:pt modelId="{29EC2A60-D1E6-FA4A-B7E3-C996B1496455}" type="pres">
      <dgm:prSet presAssocID="{5885AC9D-3CAF-474A-B025-5C0566ED8A3D}" presName="lineArrowNode" presStyleLbl="alignAccFollowNode1" presStyleIdx="4" presStyleCnt="15"/>
      <dgm:spPr/>
    </dgm:pt>
    <dgm:pt modelId="{BA95EAF4-6581-E449-8281-97C5F129674E}" type="pres">
      <dgm:prSet presAssocID="{06438F65-87AC-4C3F-91BA-2AAA63A07462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B00AEF63-D85F-EC4D-A984-FE5932BBECB3}" type="pres">
      <dgm:prSet presAssocID="{06438F65-87AC-4C3F-91BA-2AAA63A07462}" presName="spacerBetweenCircleAndCallout" presStyleCnt="0">
        <dgm:presLayoutVars/>
      </dgm:prSet>
      <dgm:spPr/>
    </dgm:pt>
    <dgm:pt modelId="{E8446CE8-5B40-5440-AEE2-7B07BC1BE654}" type="pres">
      <dgm:prSet presAssocID="{5885AC9D-3CAF-474A-B025-5C0566ED8A3D}" presName="nodeText" presStyleLbl="alignAccFollowNode1" presStyleIdx="5" presStyleCnt="15">
        <dgm:presLayoutVars>
          <dgm:bulletEnabled val="1"/>
        </dgm:presLayoutVars>
      </dgm:prSet>
      <dgm:spPr/>
    </dgm:pt>
    <dgm:pt modelId="{41B443CA-6B5A-9048-82CE-242A48676115}" type="pres">
      <dgm:prSet presAssocID="{06438F65-87AC-4C3F-91BA-2AAA63A07462}" presName="sibTransComposite" presStyleCnt="0"/>
      <dgm:spPr/>
    </dgm:pt>
    <dgm:pt modelId="{0D22848E-6921-AD48-8C6E-75CA3B34CE82}" type="pres">
      <dgm:prSet presAssocID="{62795E78-AC09-4DC4-9878-0DFF33C9DA48}" presName="compositeNode" presStyleCnt="0"/>
      <dgm:spPr/>
    </dgm:pt>
    <dgm:pt modelId="{66D5D680-1EFE-EB47-8C08-2D9E283BD755}" type="pres">
      <dgm:prSet presAssocID="{62795E78-AC09-4DC4-9878-0DFF33C9DA4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6F97A65-D5A5-0F4A-AACA-2048E469A8D9}" type="pres">
      <dgm:prSet presAssocID="{62795E78-AC09-4DC4-9878-0DFF33C9DA48}" presName="parSh" presStyleCnt="0"/>
      <dgm:spPr/>
    </dgm:pt>
    <dgm:pt modelId="{DDC2D1A5-AFBF-2F41-9B1C-7727050B5E6B}" type="pres">
      <dgm:prSet presAssocID="{62795E78-AC09-4DC4-9878-0DFF33C9DA48}" presName="lineNode" presStyleLbl="alignAccFollowNode1" presStyleIdx="6" presStyleCnt="15"/>
      <dgm:spPr/>
    </dgm:pt>
    <dgm:pt modelId="{6C71FCFA-764A-244E-B11F-EC94BE41FB20}" type="pres">
      <dgm:prSet presAssocID="{62795E78-AC09-4DC4-9878-0DFF33C9DA48}" presName="lineArrowNode" presStyleLbl="alignAccFollowNode1" presStyleIdx="7" presStyleCnt="15"/>
      <dgm:spPr/>
    </dgm:pt>
    <dgm:pt modelId="{6D08483D-A130-994B-BE0F-45D39F5EEAEE}" type="pres">
      <dgm:prSet presAssocID="{4C186785-398A-4A07-8A2C-92B74BEA99A1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4628BE4E-38F8-894C-8933-ACFFFD5E9FF5}" type="pres">
      <dgm:prSet presAssocID="{4C186785-398A-4A07-8A2C-92B74BEA99A1}" presName="spacerBetweenCircleAndCallout" presStyleCnt="0">
        <dgm:presLayoutVars/>
      </dgm:prSet>
      <dgm:spPr/>
    </dgm:pt>
    <dgm:pt modelId="{84D7A2DF-F90F-6A4B-8AE9-38150F98E9B4}" type="pres">
      <dgm:prSet presAssocID="{62795E78-AC09-4DC4-9878-0DFF33C9DA48}" presName="nodeText" presStyleLbl="alignAccFollowNode1" presStyleIdx="8" presStyleCnt="15">
        <dgm:presLayoutVars>
          <dgm:bulletEnabled val="1"/>
        </dgm:presLayoutVars>
      </dgm:prSet>
      <dgm:spPr/>
    </dgm:pt>
    <dgm:pt modelId="{92DA3A5D-71AF-8340-8C8D-420C68A60D25}" type="pres">
      <dgm:prSet presAssocID="{4C186785-398A-4A07-8A2C-92B74BEA99A1}" presName="sibTransComposite" presStyleCnt="0"/>
      <dgm:spPr/>
    </dgm:pt>
    <dgm:pt modelId="{485A64DB-DE8F-774C-B971-984985F745FC}" type="pres">
      <dgm:prSet presAssocID="{F9101423-562B-4D77-93D4-FAC43EE0BC97}" presName="compositeNode" presStyleCnt="0"/>
      <dgm:spPr/>
    </dgm:pt>
    <dgm:pt modelId="{EF99DE16-661D-7048-A9BB-4C02C2D323F0}" type="pres">
      <dgm:prSet presAssocID="{F9101423-562B-4D77-93D4-FAC43EE0BC9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BA10DB8-8615-1E45-B67C-22DB1A8CA2E7}" type="pres">
      <dgm:prSet presAssocID="{F9101423-562B-4D77-93D4-FAC43EE0BC97}" presName="parSh" presStyleCnt="0"/>
      <dgm:spPr/>
    </dgm:pt>
    <dgm:pt modelId="{73CA7984-3EB4-6245-B459-C29DA2804D0E}" type="pres">
      <dgm:prSet presAssocID="{F9101423-562B-4D77-93D4-FAC43EE0BC97}" presName="lineNode" presStyleLbl="alignAccFollowNode1" presStyleIdx="9" presStyleCnt="15"/>
      <dgm:spPr/>
    </dgm:pt>
    <dgm:pt modelId="{00901DD6-921D-394C-8798-E8C598614E01}" type="pres">
      <dgm:prSet presAssocID="{F9101423-562B-4D77-93D4-FAC43EE0BC97}" presName="lineArrowNode" presStyleLbl="alignAccFollowNode1" presStyleIdx="10" presStyleCnt="15"/>
      <dgm:spPr/>
    </dgm:pt>
    <dgm:pt modelId="{7A7595B5-5A57-DA42-8443-7C4778DC248A}" type="pres">
      <dgm:prSet presAssocID="{608A9493-91BE-4EA7-A83B-23E73EED8321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BC98AEF4-973B-0549-B577-5A028B07020D}" type="pres">
      <dgm:prSet presAssocID="{608A9493-91BE-4EA7-A83B-23E73EED8321}" presName="spacerBetweenCircleAndCallout" presStyleCnt="0">
        <dgm:presLayoutVars/>
      </dgm:prSet>
      <dgm:spPr/>
    </dgm:pt>
    <dgm:pt modelId="{3C5AACBB-6E9D-104A-94CC-5E74ACFCAAC9}" type="pres">
      <dgm:prSet presAssocID="{F9101423-562B-4D77-93D4-FAC43EE0BC97}" presName="nodeText" presStyleLbl="alignAccFollowNode1" presStyleIdx="11" presStyleCnt="15">
        <dgm:presLayoutVars>
          <dgm:bulletEnabled val="1"/>
        </dgm:presLayoutVars>
      </dgm:prSet>
      <dgm:spPr/>
    </dgm:pt>
    <dgm:pt modelId="{980388BE-94A7-174C-8AF7-1C053FDB4036}" type="pres">
      <dgm:prSet presAssocID="{608A9493-91BE-4EA7-A83B-23E73EED8321}" presName="sibTransComposite" presStyleCnt="0"/>
      <dgm:spPr/>
    </dgm:pt>
    <dgm:pt modelId="{BE0D6642-00DB-784F-AE59-B10F2960F4DF}" type="pres">
      <dgm:prSet presAssocID="{2723BA40-2D8A-4CE5-8CDD-796F336D4FCF}" presName="compositeNode" presStyleCnt="0"/>
      <dgm:spPr/>
    </dgm:pt>
    <dgm:pt modelId="{984DCD75-0575-2949-BC14-FC1BDFA15BBF}" type="pres">
      <dgm:prSet presAssocID="{2723BA40-2D8A-4CE5-8CDD-796F336D4FC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18B2B0C-5468-104F-B343-442F9E3A2688}" type="pres">
      <dgm:prSet presAssocID="{2723BA40-2D8A-4CE5-8CDD-796F336D4FCF}" presName="parSh" presStyleCnt="0"/>
      <dgm:spPr/>
    </dgm:pt>
    <dgm:pt modelId="{D923F75D-229F-894B-9ABB-405FECE32E9B}" type="pres">
      <dgm:prSet presAssocID="{2723BA40-2D8A-4CE5-8CDD-796F336D4FCF}" presName="lineNode" presStyleLbl="alignAccFollowNode1" presStyleIdx="12" presStyleCnt="15"/>
      <dgm:spPr/>
    </dgm:pt>
    <dgm:pt modelId="{7800C701-7078-814D-8AF8-086BBBADEEFE}" type="pres">
      <dgm:prSet presAssocID="{2723BA40-2D8A-4CE5-8CDD-796F336D4FCF}" presName="lineArrowNode" presStyleLbl="alignAccFollowNode1" presStyleIdx="13" presStyleCnt="15"/>
      <dgm:spPr/>
    </dgm:pt>
    <dgm:pt modelId="{D1D4B788-B519-324C-B7CA-469F09823CC9}" type="pres">
      <dgm:prSet presAssocID="{DD54A18B-C614-4D5A-B47A-06D8D5E21BDF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65190644-70F3-1446-8652-2F9C90941C77}" type="pres">
      <dgm:prSet presAssocID="{DD54A18B-C614-4D5A-B47A-06D8D5E21BDF}" presName="spacerBetweenCircleAndCallout" presStyleCnt="0">
        <dgm:presLayoutVars/>
      </dgm:prSet>
      <dgm:spPr/>
    </dgm:pt>
    <dgm:pt modelId="{E908422F-E814-CA40-A2AE-0C5401FFC664}" type="pres">
      <dgm:prSet presAssocID="{2723BA40-2D8A-4CE5-8CDD-796F336D4FCF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B3FBED04-C7A6-4506-B4AC-14205D51D090}" srcId="{C9F68115-24C6-4BC2-8F60-16B951FABF45}" destId="{62795E78-AC09-4DC4-9878-0DFF33C9DA48}" srcOrd="2" destOrd="0" parTransId="{7DBC60D4-4ECF-46B3-A360-7B709E615003}" sibTransId="{4C186785-398A-4A07-8A2C-92B74BEA99A1}"/>
    <dgm:cxn modelId="{1E327419-EB3D-4BEA-9D15-BC220145E22F}" srcId="{C9F68115-24C6-4BC2-8F60-16B951FABF45}" destId="{81B7F677-72E9-41A4-9EBF-621F02204B91}" srcOrd="0" destOrd="0" parTransId="{51700C43-A305-43A2-855C-10AD40C3FCC7}" sibTransId="{FA899DD4-2DC4-4556-8E8C-E20E0EB3FE04}"/>
    <dgm:cxn modelId="{6EA5EF27-FF4D-E64C-B3D5-3AFB899632A9}" type="presOf" srcId="{DD54A18B-C614-4D5A-B47A-06D8D5E21BDF}" destId="{D1D4B788-B519-324C-B7CA-469F09823CC9}" srcOrd="0" destOrd="0" presId="urn:microsoft.com/office/officeart/2016/7/layout/LinearArrowProcessNumbered"/>
    <dgm:cxn modelId="{26EF4B30-92A6-FA41-95F0-4FBF1FAF26EF}" type="presOf" srcId="{81B7F677-72E9-41A4-9EBF-621F02204B91}" destId="{5011A21C-1919-9647-84EF-3DC7C8FE727E}" srcOrd="0" destOrd="0" presId="urn:microsoft.com/office/officeart/2016/7/layout/LinearArrowProcessNumbered"/>
    <dgm:cxn modelId="{959BAB30-91F7-4C83-98A7-09E43ED4C422}" srcId="{C9F68115-24C6-4BC2-8F60-16B951FABF45}" destId="{2723BA40-2D8A-4CE5-8CDD-796F336D4FCF}" srcOrd="4" destOrd="0" parTransId="{69B4BF62-36B0-4973-B6A2-7C78808F5982}" sibTransId="{DD54A18B-C614-4D5A-B47A-06D8D5E21BDF}"/>
    <dgm:cxn modelId="{E06A9941-A83F-F548-8C8B-0FA787552E83}" type="presOf" srcId="{608A9493-91BE-4EA7-A83B-23E73EED8321}" destId="{7A7595B5-5A57-DA42-8443-7C4778DC248A}" srcOrd="0" destOrd="0" presId="urn:microsoft.com/office/officeart/2016/7/layout/LinearArrowProcessNumbered"/>
    <dgm:cxn modelId="{6CFF9A58-2E1A-AD48-BFFD-CF12C673398F}" type="presOf" srcId="{F9101423-562B-4D77-93D4-FAC43EE0BC97}" destId="{3C5AACBB-6E9D-104A-94CC-5E74ACFCAAC9}" srcOrd="0" destOrd="0" presId="urn:microsoft.com/office/officeart/2016/7/layout/LinearArrowProcessNumbered"/>
    <dgm:cxn modelId="{BA9E3E59-DD2C-AC4A-B4C3-DB39261A273C}" type="presOf" srcId="{2723BA40-2D8A-4CE5-8CDD-796F336D4FCF}" destId="{E908422F-E814-CA40-A2AE-0C5401FFC664}" srcOrd="0" destOrd="0" presId="urn:microsoft.com/office/officeart/2016/7/layout/LinearArrowProcessNumbered"/>
    <dgm:cxn modelId="{8257EB68-9C7F-4B6B-8635-3745993A494A}" srcId="{C9F68115-24C6-4BC2-8F60-16B951FABF45}" destId="{F9101423-562B-4D77-93D4-FAC43EE0BC97}" srcOrd="3" destOrd="0" parTransId="{C3BA6F76-124D-46B3-8DCE-C81E2B926BDC}" sibTransId="{608A9493-91BE-4EA7-A83B-23E73EED8321}"/>
    <dgm:cxn modelId="{2899DB98-EE07-AD4C-887F-D6411409E180}" type="presOf" srcId="{C9F68115-24C6-4BC2-8F60-16B951FABF45}" destId="{63235C97-17F8-1A47-8A8A-C5DA61C01DEC}" srcOrd="0" destOrd="0" presId="urn:microsoft.com/office/officeart/2016/7/layout/LinearArrowProcessNumbered"/>
    <dgm:cxn modelId="{61DEDA99-2BC6-D34A-A0BE-FCA447D42621}" type="presOf" srcId="{FA899DD4-2DC4-4556-8E8C-E20E0EB3FE04}" destId="{8B516B60-C0A9-924A-8C1C-B759D784C411}" srcOrd="0" destOrd="0" presId="urn:microsoft.com/office/officeart/2016/7/layout/LinearArrowProcessNumbered"/>
    <dgm:cxn modelId="{9279D6A8-A30B-2C48-A59E-BCF8B814AB11}" type="presOf" srcId="{06438F65-87AC-4C3F-91BA-2AAA63A07462}" destId="{BA95EAF4-6581-E449-8281-97C5F129674E}" srcOrd="0" destOrd="0" presId="urn:microsoft.com/office/officeart/2016/7/layout/LinearArrowProcessNumbered"/>
    <dgm:cxn modelId="{AE8115B4-1785-6545-A5D7-5283A4003D36}" type="presOf" srcId="{5885AC9D-3CAF-474A-B025-5C0566ED8A3D}" destId="{E8446CE8-5B40-5440-AEE2-7B07BC1BE654}" srcOrd="0" destOrd="0" presId="urn:microsoft.com/office/officeart/2016/7/layout/LinearArrowProcessNumbered"/>
    <dgm:cxn modelId="{1DEA42EB-AC09-644E-9E7B-BF986CAE1367}" type="presOf" srcId="{4C186785-398A-4A07-8A2C-92B74BEA99A1}" destId="{6D08483D-A130-994B-BE0F-45D39F5EEAEE}" srcOrd="0" destOrd="0" presId="urn:microsoft.com/office/officeart/2016/7/layout/LinearArrowProcessNumbered"/>
    <dgm:cxn modelId="{6C64DAF2-31CE-0743-B122-F16A9452A237}" type="presOf" srcId="{62795E78-AC09-4DC4-9878-0DFF33C9DA48}" destId="{84D7A2DF-F90F-6A4B-8AE9-38150F98E9B4}" srcOrd="0" destOrd="0" presId="urn:microsoft.com/office/officeart/2016/7/layout/LinearArrowProcessNumbered"/>
    <dgm:cxn modelId="{C63A6CFA-B17D-48FD-ACA8-24434BC628F7}" srcId="{C9F68115-24C6-4BC2-8F60-16B951FABF45}" destId="{5885AC9D-3CAF-474A-B025-5C0566ED8A3D}" srcOrd="1" destOrd="0" parTransId="{D0C5C924-722D-4381-B0CA-2A03448F4A79}" sibTransId="{06438F65-87AC-4C3F-91BA-2AAA63A07462}"/>
    <dgm:cxn modelId="{EEE33710-3A4C-8743-BEB1-CE76E9B18A4B}" type="presParOf" srcId="{63235C97-17F8-1A47-8A8A-C5DA61C01DEC}" destId="{297DD97A-9EC9-E64D-A9EF-5C14B3FDF5D9}" srcOrd="0" destOrd="0" presId="urn:microsoft.com/office/officeart/2016/7/layout/LinearArrowProcessNumbered"/>
    <dgm:cxn modelId="{8C07CF44-1A9B-FC41-86B8-1AD35FD72197}" type="presParOf" srcId="{297DD97A-9EC9-E64D-A9EF-5C14B3FDF5D9}" destId="{4B10CB68-92CF-104B-B1BF-07187324DB71}" srcOrd="0" destOrd="0" presId="urn:microsoft.com/office/officeart/2016/7/layout/LinearArrowProcessNumbered"/>
    <dgm:cxn modelId="{485702EB-A64E-2649-930B-E47A4D61B346}" type="presParOf" srcId="{297DD97A-9EC9-E64D-A9EF-5C14B3FDF5D9}" destId="{3F0F9616-5CDB-404C-8E65-A52B0790939D}" srcOrd="1" destOrd="0" presId="urn:microsoft.com/office/officeart/2016/7/layout/LinearArrowProcessNumbered"/>
    <dgm:cxn modelId="{003CA634-6231-2C4B-8865-723BB7C280D9}" type="presParOf" srcId="{3F0F9616-5CDB-404C-8E65-A52B0790939D}" destId="{83FF641A-EE98-8344-9519-4D860895D141}" srcOrd="0" destOrd="0" presId="urn:microsoft.com/office/officeart/2016/7/layout/LinearArrowProcessNumbered"/>
    <dgm:cxn modelId="{C38FF435-2068-AF4F-BCF0-31D6647E5159}" type="presParOf" srcId="{3F0F9616-5CDB-404C-8E65-A52B0790939D}" destId="{4648F737-1862-5843-9280-495DB30B7B65}" srcOrd="1" destOrd="0" presId="urn:microsoft.com/office/officeart/2016/7/layout/LinearArrowProcessNumbered"/>
    <dgm:cxn modelId="{C09F419B-4CCA-954F-8105-BA95D37F3093}" type="presParOf" srcId="{3F0F9616-5CDB-404C-8E65-A52B0790939D}" destId="{8B516B60-C0A9-924A-8C1C-B759D784C411}" srcOrd="2" destOrd="0" presId="urn:microsoft.com/office/officeart/2016/7/layout/LinearArrowProcessNumbered"/>
    <dgm:cxn modelId="{69E3198C-FD84-CC44-97A4-A67E23A05107}" type="presParOf" srcId="{3F0F9616-5CDB-404C-8E65-A52B0790939D}" destId="{D00AE9C4-4087-144F-BA7C-1D6271A75588}" srcOrd="3" destOrd="0" presId="urn:microsoft.com/office/officeart/2016/7/layout/LinearArrowProcessNumbered"/>
    <dgm:cxn modelId="{F34E2729-4287-1D4E-AB47-F1C7A509DD0F}" type="presParOf" srcId="{297DD97A-9EC9-E64D-A9EF-5C14B3FDF5D9}" destId="{5011A21C-1919-9647-84EF-3DC7C8FE727E}" srcOrd="2" destOrd="0" presId="urn:microsoft.com/office/officeart/2016/7/layout/LinearArrowProcessNumbered"/>
    <dgm:cxn modelId="{9475AC31-A24C-3C40-A08D-C999D6969138}" type="presParOf" srcId="{63235C97-17F8-1A47-8A8A-C5DA61C01DEC}" destId="{7632C9AC-3043-6442-8261-994E5DD902C3}" srcOrd="1" destOrd="0" presId="urn:microsoft.com/office/officeart/2016/7/layout/LinearArrowProcessNumbered"/>
    <dgm:cxn modelId="{97761FDD-0A90-814B-BFCC-5AC4BB4477A2}" type="presParOf" srcId="{63235C97-17F8-1A47-8A8A-C5DA61C01DEC}" destId="{4C556139-D969-DD4E-8124-2C1831EF514B}" srcOrd="2" destOrd="0" presId="urn:microsoft.com/office/officeart/2016/7/layout/LinearArrowProcessNumbered"/>
    <dgm:cxn modelId="{EA29B023-051D-8849-B396-1C1F03F893F9}" type="presParOf" srcId="{4C556139-D969-DD4E-8124-2C1831EF514B}" destId="{292F1A50-70CD-6A42-8C5A-0EA2C8C2BF3E}" srcOrd="0" destOrd="0" presId="urn:microsoft.com/office/officeart/2016/7/layout/LinearArrowProcessNumbered"/>
    <dgm:cxn modelId="{21591ECF-5D85-6F43-9C74-84C168F3F159}" type="presParOf" srcId="{4C556139-D969-DD4E-8124-2C1831EF514B}" destId="{0188C207-D831-2541-ADCC-930D3A6694A9}" srcOrd="1" destOrd="0" presId="urn:microsoft.com/office/officeart/2016/7/layout/LinearArrowProcessNumbered"/>
    <dgm:cxn modelId="{0C453BB8-3D48-7045-8F65-EB43C0432901}" type="presParOf" srcId="{0188C207-D831-2541-ADCC-930D3A6694A9}" destId="{306B016D-5218-9244-98C0-5BBCD235266B}" srcOrd="0" destOrd="0" presId="urn:microsoft.com/office/officeart/2016/7/layout/LinearArrowProcessNumbered"/>
    <dgm:cxn modelId="{B9A25362-C582-8B4B-A6BE-D218568E3444}" type="presParOf" srcId="{0188C207-D831-2541-ADCC-930D3A6694A9}" destId="{29EC2A60-D1E6-FA4A-B7E3-C996B1496455}" srcOrd="1" destOrd="0" presId="urn:microsoft.com/office/officeart/2016/7/layout/LinearArrowProcessNumbered"/>
    <dgm:cxn modelId="{9C45DF52-E98B-0146-9CCE-EC12F9E3D719}" type="presParOf" srcId="{0188C207-D831-2541-ADCC-930D3A6694A9}" destId="{BA95EAF4-6581-E449-8281-97C5F129674E}" srcOrd="2" destOrd="0" presId="urn:microsoft.com/office/officeart/2016/7/layout/LinearArrowProcessNumbered"/>
    <dgm:cxn modelId="{0AE1F5DF-2884-414E-82CD-6B9BE51AC92A}" type="presParOf" srcId="{0188C207-D831-2541-ADCC-930D3A6694A9}" destId="{B00AEF63-D85F-EC4D-A984-FE5932BBECB3}" srcOrd="3" destOrd="0" presId="urn:microsoft.com/office/officeart/2016/7/layout/LinearArrowProcessNumbered"/>
    <dgm:cxn modelId="{96EB2B37-C0E8-CB46-B365-FFAFE351459F}" type="presParOf" srcId="{4C556139-D969-DD4E-8124-2C1831EF514B}" destId="{E8446CE8-5B40-5440-AEE2-7B07BC1BE654}" srcOrd="2" destOrd="0" presId="urn:microsoft.com/office/officeart/2016/7/layout/LinearArrowProcessNumbered"/>
    <dgm:cxn modelId="{21F6404B-D8D2-9B45-9C12-91F36F7169E2}" type="presParOf" srcId="{63235C97-17F8-1A47-8A8A-C5DA61C01DEC}" destId="{41B443CA-6B5A-9048-82CE-242A48676115}" srcOrd="3" destOrd="0" presId="urn:microsoft.com/office/officeart/2016/7/layout/LinearArrowProcessNumbered"/>
    <dgm:cxn modelId="{D718F364-FB3D-BB4A-B26F-4C9014DE50E9}" type="presParOf" srcId="{63235C97-17F8-1A47-8A8A-C5DA61C01DEC}" destId="{0D22848E-6921-AD48-8C6E-75CA3B34CE82}" srcOrd="4" destOrd="0" presId="urn:microsoft.com/office/officeart/2016/7/layout/LinearArrowProcessNumbered"/>
    <dgm:cxn modelId="{F8B6D229-FD02-7E46-9DD4-6776887DC694}" type="presParOf" srcId="{0D22848E-6921-AD48-8C6E-75CA3B34CE82}" destId="{66D5D680-1EFE-EB47-8C08-2D9E283BD755}" srcOrd="0" destOrd="0" presId="urn:microsoft.com/office/officeart/2016/7/layout/LinearArrowProcessNumbered"/>
    <dgm:cxn modelId="{A3F16D93-C8C7-1343-84C7-BAB011561FE7}" type="presParOf" srcId="{0D22848E-6921-AD48-8C6E-75CA3B34CE82}" destId="{86F97A65-D5A5-0F4A-AACA-2048E469A8D9}" srcOrd="1" destOrd="0" presId="urn:microsoft.com/office/officeart/2016/7/layout/LinearArrowProcessNumbered"/>
    <dgm:cxn modelId="{B8D15C74-8708-0542-9632-0EBCB1BF87ED}" type="presParOf" srcId="{86F97A65-D5A5-0F4A-AACA-2048E469A8D9}" destId="{DDC2D1A5-AFBF-2F41-9B1C-7727050B5E6B}" srcOrd="0" destOrd="0" presId="urn:microsoft.com/office/officeart/2016/7/layout/LinearArrowProcessNumbered"/>
    <dgm:cxn modelId="{04285361-111B-DF4E-A26A-20287AAAF447}" type="presParOf" srcId="{86F97A65-D5A5-0F4A-AACA-2048E469A8D9}" destId="{6C71FCFA-764A-244E-B11F-EC94BE41FB20}" srcOrd="1" destOrd="0" presId="urn:microsoft.com/office/officeart/2016/7/layout/LinearArrowProcessNumbered"/>
    <dgm:cxn modelId="{3F0AA8EA-D0B6-B045-A4CB-831AC48BD65D}" type="presParOf" srcId="{86F97A65-D5A5-0F4A-AACA-2048E469A8D9}" destId="{6D08483D-A130-994B-BE0F-45D39F5EEAEE}" srcOrd="2" destOrd="0" presId="urn:microsoft.com/office/officeart/2016/7/layout/LinearArrowProcessNumbered"/>
    <dgm:cxn modelId="{3A8A8375-6F1D-294A-8E1E-FF5B7F7744BC}" type="presParOf" srcId="{86F97A65-D5A5-0F4A-AACA-2048E469A8D9}" destId="{4628BE4E-38F8-894C-8933-ACFFFD5E9FF5}" srcOrd="3" destOrd="0" presId="urn:microsoft.com/office/officeart/2016/7/layout/LinearArrowProcessNumbered"/>
    <dgm:cxn modelId="{EC8F51E5-B9CC-3145-B6A7-A942AE43AE98}" type="presParOf" srcId="{0D22848E-6921-AD48-8C6E-75CA3B34CE82}" destId="{84D7A2DF-F90F-6A4B-8AE9-38150F98E9B4}" srcOrd="2" destOrd="0" presId="urn:microsoft.com/office/officeart/2016/7/layout/LinearArrowProcessNumbered"/>
    <dgm:cxn modelId="{2F75EAA7-7FEF-BB4B-B484-638877E648DE}" type="presParOf" srcId="{63235C97-17F8-1A47-8A8A-C5DA61C01DEC}" destId="{92DA3A5D-71AF-8340-8C8D-420C68A60D25}" srcOrd="5" destOrd="0" presId="urn:microsoft.com/office/officeart/2016/7/layout/LinearArrowProcessNumbered"/>
    <dgm:cxn modelId="{B36AF0A2-4F52-3D4C-81B7-FF949EDC6BFD}" type="presParOf" srcId="{63235C97-17F8-1A47-8A8A-C5DA61C01DEC}" destId="{485A64DB-DE8F-774C-B971-984985F745FC}" srcOrd="6" destOrd="0" presId="urn:microsoft.com/office/officeart/2016/7/layout/LinearArrowProcessNumbered"/>
    <dgm:cxn modelId="{75CD2838-08C7-464B-BB24-F5C72E6AD13A}" type="presParOf" srcId="{485A64DB-DE8F-774C-B971-984985F745FC}" destId="{EF99DE16-661D-7048-A9BB-4C02C2D323F0}" srcOrd="0" destOrd="0" presId="urn:microsoft.com/office/officeart/2016/7/layout/LinearArrowProcessNumbered"/>
    <dgm:cxn modelId="{DC8FE61D-B476-9543-AE7F-2BD18AB4B240}" type="presParOf" srcId="{485A64DB-DE8F-774C-B971-984985F745FC}" destId="{5BA10DB8-8615-1E45-B67C-22DB1A8CA2E7}" srcOrd="1" destOrd="0" presId="urn:microsoft.com/office/officeart/2016/7/layout/LinearArrowProcessNumbered"/>
    <dgm:cxn modelId="{64D26A0D-B16D-4841-85CF-DABBFD9FC442}" type="presParOf" srcId="{5BA10DB8-8615-1E45-B67C-22DB1A8CA2E7}" destId="{73CA7984-3EB4-6245-B459-C29DA2804D0E}" srcOrd="0" destOrd="0" presId="urn:microsoft.com/office/officeart/2016/7/layout/LinearArrowProcessNumbered"/>
    <dgm:cxn modelId="{65EBC0E1-AD47-304C-9459-C6CB83064FAF}" type="presParOf" srcId="{5BA10DB8-8615-1E45-B67C-22DB1A8CA2E7}" destId="{00901DD6-921D-394C-8798-E8C598614E01}" srcOrd="1" destOrd="0" presId="urn:microsoft.com/office/officeart/2016/7/layout/LinearArrowProcessNumbered"/>
    <dgm:cxn modelId="{37B23637-CF38-FE4E-B098-B48AAFA6A6CD}" type="presParOf" srcId="{5BA10DB8-8615-1E45-B67C-22DB1A8CA2E7}" destId="{7A7595B5-5A57-DA42-8443-7C4778DC248A}" srcOrd="2" destOrd="0" presId="urn:microsoft.com/office/officeart/2016/7/layout/LinearArrowProcessNumbered"/>
    <dgm:cxn modelId="{CB2E9E3E-9B36-2848-BA4E-6E1FFFF8A3B5}" type="presParOf" srcId="{5BA10DB8-8615-1E45-B67C-22DB1A8CA2E7}" destId="{BC98AEF4-973B-0549-B577-5A028B07020D}" srcOrd="3" destOrd="0" presId="urn:microsoft.com/office/officeart/2016/7/layout/LinearArrowProcessNumbered"/>
    <dgm:cxn modelId="{BC383732-86E7-2546-9188-620273A8D990}" type="presParOf" srcId="{485A64DB-DE8F-774C-B971-984985F745FC}" destId="{3C5AACBB-6E9D-104A-94CC-5E74ACFCAAC9}" srcOrd="2" destOrd="0" presId="urn:microsoft.com/office/officeart/2016/7/layout/LinearArrowProcessNumbered"/>
    <dgm:cxn modelId="{84658C65-5F87-F94F-9C3D-97A3DEBAEBEB}" type="presParOf" srcId="{63235C97-17F8-1A47-8A8A-C5DA61C01DEC}" destId="{980388BE-94A7-174C-8AF7-1C053FDB4036}" srcOrd="7" destOrd="0" presId="urn:microsoft.com/office/officeart/2016/7/layout/LinearArrowProcessNumbered"/>
    <dgm:cxn modelId="{82CE8B8B-1367-7844-97A4-EF90B621B78A}" type="presParOf" srcId="{63235C97-17F8-1A47-8A8A-C5DA61C01DEC}" destId="{BE0D6642-00DB-784F-AE59-B10F2960F4DF}" srcOrd="8" destOrd="0" presId="urn:microsoft.com/office/officeart/2016/7/layout/LinearArrowProcessNumbered"/>
    <dgm:cxn modelId="{BD5BE5F7-0C18-DF45-BD8C-C91F250AA2BA}" type="presParOf" srcId="{BE0D6642-00DB-784F-AE59-B10F2960F4DF}" destId="{984DCD75-0575-2949-BC14-FC1BDFA15BBF}" srcOrd="0" destOrd="0" presId="urn:microsoft.com/office/officeart/2016/7/layout/LinearArrowProcessNumbered"/>
    <dgm:cxn modelId="{D86E5194-D9C3-304A-B1F4-B7CCBB993B8F}" type="presParOf" srcId="{BE0D6642-00DB-784F-AE59-B10F2960F4DF}" destId="{818B2B0C-5468-104F-B343-442F9E3A2688}" srcOrd="1" destOrd="0" presId="urn:microsoft.com/office/officeart/2016/7/layout/LinearArrowProcessNumbered"/>
    <dgm:cxn modelId="{738C057C-1BA7-5F49-91EE-31DEB1A43E99}" type="presParOf" srcId="{818B2B0C-5468-104F-B343-442F9E3A2688}" destId="{D923F75D-229F-894B-9ABB-405FECE32E9B}" srcOrd="0" destOrd="0" presId="urn:microsoft.com/office/officeart/2016/7/layout/LinearArrowProcessNumbered"/>
    <dgm:cxn modelId="{BC7EC783-EE85-0447-BEE9-3B072FF7D32A}" type="presParOf" srcId="{818B2B0C-5468-104F-B343-442F9E3A2688}" destId="{7800C701-7078-814D-8AF8-086BBBADEEFE}" srcOrd="1" destOrd="0" presId="urn:microsoft.com/office/officeart/2016/7/layout/LinearArrowProcessNumbered"/>
    <dgm:cxn modelId="{0DC037E8-090E-654C-8066-FBF3F7B5118B}" type="presParOf" srcId="{818B2B0C-5468-104F-B343-442F9E3A2688}" destId="{D1D4B788-B519-324C-B7CA-469F09823CC9}" srcOrd="2" destOrd="0" presId="urn:microsoft.com/office/officeart/2016/7/layout/LinearArrowProcessNumbered"/>
    <dgm:cxn modelId="{B8C5DB74-2AFA-324F-8C91-3C0BE770F82F}" type="presParOf" srcId="{818B2B0C-5468-104F-B343-442F9E3A2688}" destId="{65190644-70F3-1446-8652-2F9C90941C77}" srcOrd="3" destOrd="0" presId="urn:microsoft.com/office/officeart/2016/7/layout/LinearArrowProcessNumbered"/>
    <dgm:cxn modelId="{D7FACBAD-57E7-DA4C-ADF5-A38D05637458}" type="presParOf" srcId="{BE0D6642-00DB-784F-AE59-B10F2960F4DF}" destId="{E908422F-E814-CA40-A2AE-0C5401FFC66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7C950-4B6E-E841-864D-9E30F034B3E4}">
      <dsp:nvSpPr>
        <dsp:cNvPr id="0" name=""/>
        <dsp:cNvSpPr/>
      </dsp:nvSpPr>
      <dsp:spPr>
        <a:xfrm>
          <a:off x="0" y="2033215"/>
          <a:ext cx="7751512" cy="0"/>
        </a:xfrm>
        <a:prstGeom prst="line">
          <a:avLst/>
        </a:prstGeom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BB89E-58DF-BA4C-A94C-20478C8B9971}">
      <dsp:nvSpPr>
        <dsp:cNvPr id="0" name=""/>
        <dsp:cNvSpPr/>
      </dsp:nvSpPr>
      <dsp:spPr>
        <a:xfrm>
          <a:off x="427601" y="829551"/>
          <a:ext cx="2150985" cy="120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R" sz="1500" kern="1200"/>
            <a:t>Write a description of the significance of this event</a:t>
          </a:r>
        </a:p>
      </dsp:txBody>
      <dsp:txXfrm>
        <a:off x="427601" y="829551"/>
        <a:ext cx="2150985" cy="1203663"/>
      </dsp:txXfrm>
    </dsp:sp>
    <dsp:sp modelId="{67E282C7-E6BA-764B-841D-DD08EC3C1532}">
      <dsp:nvSpPr>
        <dsp:cNvPr id="0" name=""/>
        <dsp:cNvSpPr/>
      </dsp:nvSpPr>
      <dsp:spPr>
        <a:xfrm>
          <a:off x="427601" y="406643"/>
          <a:ext cx="2150985" cy="422908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LR" sz="2000" kern="1200"/>
            <a:t>Add an event</a:t>
          </a:r>
        </a:p>
      </dsp:txBody>
      <dsp:txXfrm>
        <a:off x="427601" y="406643"/>
        <a:ext cx="2150985" cy="422908"/>
      </dsp:txXfrm>
    </dsp:sp>
    <dsp:sp modelId="{D81EFB80-F04B-2B45-BAD1-8910263C0B3D}">
      <dsp:nvSpPr>
        <dsp:cNvPr id="0" name=""/>
        <dsp:cNvSpPr/>
      </dsp:nvSpPr>
      <dsp:spPr>
        <a:xfrm>
          <a:off x="216147" y="406643"/>
          <a:ext cx="0" cy="1626572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75AD5-20F3-FB43-B61A-1D60D19C5E2E}">
      <dsp:nvSpPr>
        <dsp:cNvPr id="0" name=""/>
        <dsp:cNvSpPr/>
      </dsp:nvSpPr>
      <dsp:spPr>
        <a:xfrm>
          <a:off x="167512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EBFCE-7D93-6549-8B25-BA2736FCDCAD}">
      <dsp:nvSpPr>
        <dsp:cNvPr id="0" name=""/>
        <dsp:cNvSpPr/>
      </dsp:nvSpPr>
      <dsp:spPr>
        <a:xfrm>
          <a:off x="1715246" y="3009158"/>
          <a:ext cx="2150985" cy="6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R" sz="1500" kern="1200"/>
            <a:t>Write a description of the significance of this event</a:t>
          </a:r>
        </a:p>
      </dsp:txBody>
      <dsp:txXfrm>
        <a:off x="1715246" y="3009158"/>
        <a:ext cx="2150985" cy="650628"/>
      </dsp:txXfrm>
    </dsp:sp>
    <dsp:sp modelId="{F635D76F-9986-F245-9174-6C8F6A01306C}">
      <dsp:nvSpPr>
        <dsp:cNvPr id="0" name=""/>
        <dsp:cNvSpPr/>
      </dsp:nvSpPr>
      <dsp:spPr>
        <a:xfrm>
          <a:off x="1715246" y="2602515"/>
          <a:ext cx="2150985" cy="406643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LR" sz="2000" kern="1200"/>
            <a:t>Add an event</a:t>
          </a:r>
        </a:p>
      </dsp:txBody>
      <dsp:txXfrm>
        <a:off x="1715246" y="2602515"/>
        <a:ext cx="2150985" cy="406643"/>
      </dsp:txXfrm>
    </dsp:sp>
    <dsp:sp modelId="{2DE3FF22-7876-B94F-8D76-96CF683829BA}">
      <dsp:nvSpPr>
        <dsp:cNvPr id="0" name=""/>
        <dsp:cNvSpPr/>
      </dsp:nvSpPr>
      <dsp:spPr>
        <a:xfrm>
          <a:off x="1503791" y="2033215"/>
          <a:ext cx="0" cy="1626572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65B7C-19BF-F048-94D1-470DDF082DC2}">
      <dsp:nvSpPr>
        <dsp:cNvPr id="0" name=""/>
        <dsp:cNvSpPr/>
      </dsp:nvSpPr>
      <dsp:spPr>
        <a:xfrm>
          <a:off x="1455157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2B420-16DE-9A42-9C1A-4FC2F6211484}">
      <dsp:nvSpPr>
        <dsp:cNvPr id="0" name=""/>
        <dsp:cNvSpPr/>
      </dsp:nvSpPr>
      <dsp:spPr>
        <a:xfrm>
          <a:off x="3002890" y="829551"/>
          <a:ext cx="2150985" cy="120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R" sz="1500" kern="1200"/>
            <a:t>Write a description of the significance of this event</a:t>
          </a:r>
        </a:p>
      </dsp:txBody>
      <dsp:txXfrm>
        <a:off x="3002890" y="829551"/>
        <a:ext cx="2150985" cy="1203663"/>
      </dsp:txXfrm>
    </dsp:sp>
    <dsp:sp modelId="{4842DD50-C5E5-134B-9821-217B353A6081}">
      <dsp:nvSpPr>
        <dsp:cNvPr id="0" name=""/>
        <dsp:cNvSpPr/>
      </dsp:nvSpPr>
      <dsp:spPr>
        <a:xfrm>
          <a:off x="3002890" y="406643"/>
          <a:ext cx="2150985" cy="422908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LR" sz="2000" kern="1200"/>
            <a:t>Add an event</a:t>
          </a:r>
        </a:p>
      </dsp:txBody>
      <dsp:txXfrm>
        <a:off x="3002890" y="406643"/>
        <a:ext cx="2150985" cy="422908"/>
      </dsp:txXfrm>
    </dsp:sp>
    <dsp:sp modelId="{630E0A74-F613-4842-8C74-C59C690E1CEF}">
      <dsp:nvSpPr>
        <dsp:cNvPr id="0" name=""/>
        <dsp:cNvSpPr/>
      </dsp:nvSpPr>
      <dsp:spPr>
        <a:xfrm>
          <a:off x="2791436" y="406643"/>
          <a:ext cx="0" cy="1626572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A8D90-6CB4-1D48-86EC-7A5B69D8D4C1}">
      <dsp:nvSpPr>
        <dsp:cNvPr id="0" name=""/>
        <dsp:cNvSpPr/>
      </dsp:nvSpPr>
      <dsp:spPr>
        <a:xfrm>
          <a:off x="2742801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8C42A-7D1B-914D-8C2D-FE15983B4F65}">
      <dsp:nvSpPr>
        <dsp:cNvPr id="0" name=""/>
        <dsp:cNvSpPr/>
      </dsp:nvSpPr>
      <dsp:spPr>
        <a:xfrm>
          <a:off x="4290534" y="3009158"/>
          <a:ext cx="2150985" cy="6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R" sz="1500" kern="1200"/>
            <a:t>Write a description of the significance of this event</a:t>
          </a:r>
        </a:p>
      </dsp:txBody>
      <dsp:txXfrm>
        <a:off x="4290534" y="3009158"/>
        <a:ext cx="2150985" cy="650628"/>
      </dsp:txXfrm>
    </dsp:sp>
    <dsp:sp modelId="{B99BBD6A-D206-D14B-A097-3EE2F4EB9EC6}">
      <dsp:nvSpPr>
        <dsp:cNvPr id="0" name=""/>
        <dsp:cNvSpPr/>
      </dsp:nvSpPr>
      <dsp:spPr>
        <a:xfrm>
          <a:off x="4290534" y="2602515"/>
          <a:ext cx="2150985" cy="406643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LR" sz="2000" kern="1200"/>
            <a:t>Add an event</a:t>
          </a:r>
        </a:p>
      </dsp:txBody>
      <dsp:txXfrm>
        <a:off x="4290534" y="2602515"/>
        <a:ext cx="2150985" cy="406643"/>
      </dsp:txXfrm>
    </dsp:sp>
    <dsp:sp modelId="{277EC971-59AC-FC4F-9EB9-7C73C65CB6D3}">
      <dsp:nvSpPr>
        <dsp:cNvPr id="0" name=""/>
        <dsp:cNvSpPr/>
      </dsp:nvSpPr>
      <dsp:spPr>
        <a:xfrm>
          <a:off x="4079080" y="2033215"/>
          <a:ext cx="0" cy="1626572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6C240-895B-604F-901E-CCC79C79F065}">
      <dsp:nvSpPr>
        <dsp:cNvPr id="0" name=""/>
        <dsp:cNvSpPr/>
      </dsp:nvSpPr>
      <dsp:spPr>
        <a:xfrm>
          <a:off x="4030445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6CD6F-3B43-7141-9BF1-C01E0ACE60CC}">
      <dsp:nvSpPr>
        <dsp:cNvPr id="0" name=""/>
        <dsp:cNvSpPr/>
      </dsp:nvSpPr>
      <dsp:spPr>
        <a:xfrm>
          <a:off x="5578179" y="829551"/>
          <a:ext cx="2150985" cy="120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R" sz="1500" kern="1200"/>
            <a:t>Write a description of the significance of this event</a:t>
          </a:r>
        </a:p>
      </dsp:txBody>
      <dsp:txXfrm>
        <a:off x="5578179" y="829551"/>
        <a:ext cx="2150985" cy="1203663"/>
      </dsp:txXfrm>
    </dsp:sp>
    <dsp:sp modelId="{83B622A7-CCE5-8D49-B051-20B1901EAA35}">
      <dsp:nvSpPr>
        <dsp:cNvPr id="0" name=""/>
        <dsp:cNvSpPr/>
      </dsp:nvSpPr>
      <dsp:spPr>
        <a:xfrm>
          <a:off x="5578179" y="406643"/>
          <a:ext cx="2150985" cy="422908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LR" sz="2000" kern="1200"/>
            <a:t>Add an event</a:t>
          </a:r>
        </a:p>
      </dsp:txBody>
      <dsp:txXfrm>
        <a:off x="5578179" y="406643"/>
        <a:ext cx="2150985" cy="422908"/>
      </dsp:txXfrm>
    </dsp:sp>
    <dsp:sp modelId="{C31C41F7-3F46-AB4C-B4F5-B3CFA74CC56B}">
      <dsp:nvSpPr>
        <dsp:cNvPr id="0" name=""/>
        <dsp:cNvSpPr/>
      </dsp:nvSpPr>
      <dsp:spPr>
        <a:xfrm>
          <a:off x="5366724" y="406643"/>
          <a:ext cx="0" cy="1626572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19791-3B9D-CA4C-AC7A-69C7C90DAD0A}">
      <dsp:nvSpPr>
        <dsp:cNvPr id="0" name=""/>
        <dsp:cNvSpPr/>
      </dsp:nvSpPr>
      <dsp:spPr>
        <a:xfrm>
          <a:off x="5318090" y="1984580"/>
          <a:ext cx="97269" cy="97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AD524-B6C4-4E09-B051-6AC0AE6D44DC}">
      <dsp:nvSpPr>
        <dsp:cNvPr id="0" name=""/>
        <dsp:cNvSpPr/>
      </dsp:nvSpPr>
      <dsp:spPr>
        <a:xfrm>
          <a:off x="814237" y="46"/>
          <a:ext cx="923220" cy="9232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98E7B-713C-4D9E-A911-63C8E122D717}">
      <dsp:nvSpPr>
        <dsp:cNvPr id="0" name=""/>
        <dsp:cNvSpPr/>
      </dsp:nvSpPr>
      <dsp:spPr>
        <a:xfrm>
          <a:off x="1010989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DAAD6-B434-4AFD-B6AC-D4153A6BC413}">
      <dsp:nvSpPr>
        <dsp:cNvPr id="0" name=""/>
        <dsp:cNvSpPr/>
      </dsp:nvSpPr>
      <dsp:spPr>
        <a:xfrm>
          <a:off x="519109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- Definition: Sustainable use of ocean resources for economic growth, improved livelihoods, and jobs, while preserving ocean ecosystem health.</a:t>
          </a:r>
        </a:p>
      </dsp:txBody>
      <dsp:txXfrm>
        <a:off x="519109" y="1210827"/>
        <a:ext cx="1513476" cy="775656"/>
      </dsp:txXfrm>
    </dsp:sp>
    <dsp:sp modelId="{6894AD11-B70E-4690-8A02-9B1377C3431E}">
      <dsp:nvSpPr>
        <dsp:cNvPr id="0" name=""/>
        <dsp:cNvSpPr/>
      </dsp:nvSpPr>
      <dsp:spPr>
        <a:xfrm>
          <a:off x="2592572" y="46"/>
          <a:ext cx="923220" cy="923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806B2-A440-4853-8CD5-A05FCA4D498D}">
      <dsp:nvSpPr>
        <dsp:cNvPr id="0" name=""/>
        <dsp:cNvSpPr/>
      </dsp:nvSpPr>
      <dsp:spPr>
        <a:xfrm>
          <a:off x="2789324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B18E1-ED62-4A9B-BC63-2BC1E43138CA}">
      <dsp:nvSpPr>
        <dsp:cNvPr id="0" name=""/>
        <dsp:cNvSpPr/>
      </dsp:nvSpPr>
      <dsp:spPr>
        <a:xfrm>
          <a:off x="2297444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- Sectors:</a:t>
          </a:r>
        </a:p>
      </dsp:txBody>
      <dsp:txXfrm>
        <a:off x="2297444" y="1210827"/>
        <a:ext cx="1513476" cy="775656"/>
      </dsp:txXfrm>
    </dsp:sp>
    <dsp:sp modelId="{B5B8F5BF-C140-4171-94C3-DCB24591EAB4}">
      <dsp:nvSpPr>
        <dsp:cNvPr id="0" name=""/>
        <dsp:cNvSpPr/>
      </dsp:nvSpPr>
      <dsp:spPr>
        <a:xfrm>
          <a:off x="4370907" y="46"/>
          <a:ext cx="923220" cy="9232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EB7C2-E59B-42FC-89AF-EF1797AD4E9B}">
      <dsp:nvSpPr>
        <dsp:cNvPr id="0" name=""/>
        <dsp:cNvSpPr/>
      </dsp:nvSpPr>
      <dsp:spPr>
        <a:xfrm>
          <a:off x="4567659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2BCD4-284B-431F-AABE-098035573FF1}">
      <dsp:nvSpPr>
        <dsp:cNvPr id="0" name=""/>
        <dsp:cNvSpPr/>
      </dsp:nvSpPr>
      <dsp:spPr>
        <a:xfrm>
          <a:off x="4075779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Fisheries &amp; Aquaculture</a:t>
          </a:r>
        </a:p>
      </dsp:txBody>
      <dsp:txXfrm>
        <a:off x="4075779" y="1210827"/>
        <a:ext cx="1513476" cy="775656"/>
      </dsp:txXfrm>
    </dsp:sp>
    <dsp:sp modelId="{0AB8B629-E396-4E79-AFEF-0EC720C0C8F7}">
      <dsp:nvSpPr>
        <dsp:cNvPr id="0" name=""/>
        <dsp:cNvSpPr/>
      </dsp:nvSpPr>
      <dsp:spPr>
        <a:xfrm>
          <a:off x="6149242" y="46"/>
          <a:ext cx="923220" cy="9232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11A89-B4E6-4E7A-8B9F-13FC3B9C84D5}">
      <dsp:nvSpPr>
        <dsp:cNvPr id="0" name=""/>
        <dsp:cNvSpPr/>
      </dsp:nvSpPr>
      <dsp:spPr>
        <a:xfrm>
          <a:off x="6345994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FBCE-6FF6-4FD8-99D7-13F968650E81}">
      <dsp:nvSpPr>
        <dsp:cNvPr id="0" name=""/>
        <dsp:cNvSpPr/>
      </dsp:nvSpPr>
      <dsp:spPr>
        <a:xfrm>
          <a:off x="5854114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Maritime Transport</a:t>
          </a:r>
        </a:p>
      </dsp:txBody>
      <dsp:txXfrm>
        <a:off x="5854114" y="1210827"/>
        <a:ext cx="1513476" cy="775656"/>
      </dsp:txXfrm>
    </dsp:sp>
    <dsp:sp modelId="{50338490-2459-4B61-B8CE-7D0C5A89326D}">
      <dsp:nvSpPr>
        <dsp:cNvPr id="0" name=""/>
        <dsp:cNvSpPr/>
      </dsp:nvSpPr>
      <dsp:spPr>
        <a:xfrm>
          <a:off x="1703404" y="2364853"/>
          <a:ext cx="923220" cy="9232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F7567-8B18-4115-B72B-0C583B619094}">
      <dsp:nvSpPr>
        <dsp:cNvPr id="0" name=""/>
        <dsp:cNvSpPr/>
      </dsp:nvSpPr>
      <dsp:spPr>
        <a:xfrm>
          <a:off x="1900156" y="2561605"/>
          <a:ext cx="529716" cy="529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52B30-5078-44EA-BF42-73A8AB0C8B7C}">
      <dsp:nvSpPr>
        <dsp:cNvPr id="0" name=""/>
        <dsp:cNvSpPr/>
      </dsp:nvSpPr>
      <dsp:spPr>
        <a:xfrm>
          <a:off x="1408276" y="3575634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Coastal Tourism</a:t>
          </a:r>
        </a:p>
      </dsp:txBody>
      <dsp:txXfrm>
        <a:off x="1408276" y="3575634"/>
        <a:ext cx="1513476" cy="775656"/>
      </dsp:txXfrm>
    </dsp:sp>
    <dsp:sp modelId="{810E3BE0-C473-4D09-B8E4-18B63F73D9E6}">
      <dsp:nvSpPr>
        <dsp:cNvPr id="0" name=""/>
        <dsp:cNvSpPr/>
      </dsp:nvSpPr>
      <dsp:spPr>
        <a:xfrm>
          <a:off x="3481739" y="2364853"/>
          <a:ext cx="923220" cy="9232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05850-8ECE-452C-9260-9EF547C6E9C8}">
      <dsp:nvSpPr>
        <dsp:cNvPr id="0" name=""/>
        <dsp:cNvSpPr/>
      </dsp:nvSpPr>
      <dsp:spPr>
        <a:xfrm>
          <a:off x="3678491" y="2561605"/>
          <a:ext cx="529716" cy="529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6364E-46D1-40D4-88E7-FD76AF4068D8}">
      <dsp:nvSpPr>
        <dsp:cNvPr id="0" name=""/>
        <dsp:cNvSpPr/>
      </dsp:nvSpPr>
      <dsp:spPr>
        <a:xfrm>
          <a:off x="3186611" y="3575634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Renewable Energy</a:t>
          </a:r>
        </a:p>
      </dsp:txBody>
      <dsp:txXfrm>
        <a:off x="3186611" y="3575634"/>
        <a:ext cx="1513476" cy="775656"/>
      </dsp:txXfrm>
    </dsp:sp>
    <dsp:sp modelId="{5D3CC8B1-C643-44A9-833D-CFD5B86468C1}">
      <dsp:nvSpPr>
        <dsp:cNvPr id="0" name=""/>
        <dsp:cNvSpPr/>
      </dsp:nvSpPr>
      <dsp:spPr>
        <a:xfrm>
          <a:off x="5260074" y="2364853"/>
          <a:ext cx="923220" cy="923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37AFE-BD58-459B-B4A5-22135E7BD6DF}">
      <dsp:nvSpPr>
        <dsp:cNvPr id="0" name=""/>
        <dsp:cNvSpPr/>
      </dsp:nvSpPr>
      <dsp:spPr>
        <a:xfrm>
          <a:off x="5456826" y="2561605"/>
          <a:ext cx="529716" cy="529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F0E13-5A2A-4639-8CDE-F95ACE0650A2}">
      <dsp:nvSpPr>
        <dsp:cNvPr id="0" name=""/>
        <dsp:cNvSpPr/>
      </dsp:nvSpPr>
      <dsp:spPr>
        <a:xfrm>
          <a:off x="4964946" y="3575634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Marine Biotechnology</a:t>
          </a:r>
        </a:p>
      </dsp:txBody>
      <dsp:txXfrm>
        <a:off x="4964946" y="3575634"/>
        <a:ext cx="1513476" cy="775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BA7D0-A2B9-4940-AEF4-E4475390D32F}">
      <dsp:nvSpPr>
        <dsp:cNvPr id="0" name=""/>
        <dsp:cNvSpPr/>
      </dsp:nvSpPr>
      <dsp:spPr>
        <a:xfrm>
          <a:off x="293657" y="580"/>
          <a:ext cx="1863936" cy="11183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Prevents illegal, unreported and unregulated (IUU) fishing</a:t>
          </a:r>
        </a:p>
      </dsp:txBody>
      <dsp:txXfrm>
        <a:off x="293657" y="580"/>
        <a:ext cx="1863936" cy="1118361"/>
      </dsp:txXfrm>
    </dsp:sp>
    <dsp:sp modelId="{DDF47C18-0811-5642-ACE4-12117DAE55A7}">
      <dsp:nvSpPr>
        <dsp:cNvPr id="0" name=""/>
        <dsp:cNvSpPr/>
      </dsp:nvSpPr>
      <dsp:spPr>
        <a:xfrm>
          <a:off x="2343987" y="580"/>
          <a:ext cx="1863936" cy="1118361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Protects national borders and trade routes</a:t>
          </a:r>
        </a:p>
      </dsp:txBody>
      <dsp:txXfrm>
        <a:off x="2343987" y="580"/>
        <a:ext cx="1863936" cy="1118361"/>
      </dsp:txXfrm>
    </dsp:sp>
    <dsp:sp modelId="{F15DF1D0-719E-7F40-B428-D074F7D817C6}">
      <dsp:nvSpPr>
        <dsp:cNvPr id="0" name=""/>
        <dsp:cNvSpPr/>
      </dsp:nvSpPr>
      <dsp:spPr>
        <a:xfrm>
          <a:off x="293657" y="1305336"/>
          <a:ext cx="1863936" cy="1118361"/>
        </a:xfrm>
        <a:prstGeom prst="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Reduces marine pollution and piracy</a:t>
          </a:r>
        </a:p>
      </dsp:txBody>
      <dsp:txXfrm>
        <a:off x="293657" y="1305336"/>
        <a:ext cx="1863936" cy="1118361"/>
      </dsp:txXfrm>
    </dsp:sp>
    <dsp:sp modelId="{87560376-61C2-D440-9434-6FF0715B4B7D}">
      <dsp:nvSpPr>
        <dsp:cNvPr id="0" name=""/>
        <dsp:cNvSpPr/>
      </dsp:nvSpPr>
      <dsp:spPr>
        <a:xfrm>
          <a:off x="2343987" y="1305336"/>
          <a:ext cx="1863936" cy="1118361"/>
        </a:xfrm>
        <a:prstGeom prst="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Enables safe navigation and rescue at sea</a:t>
          </a:r>
        </a:p>
      </dsp:txBody>
      <dsp:txXfrm>
        <a:off x="2343987" y="1305336"/>
        <a:ext cx="1863936" cy="1118361"/>
      </dsp:txXfrm>
    </dsp:sp>
    <dsp:sp modelId="{E98DAB1F-99D9-E544-8136-A2F364E77565}">
      <dsp:nvSpPr>
        <dsp:cNvPr id="0" name=""/>
        <dsp:cNvSpPr/>
      </dsp:nvSpPr>
      <dsp:spPr>
        <a:xfrm>
          <a:off x="1318822" y="2610091"/>
          <a:ext cx="1863936" cy="1118361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Promotes investor confidence in coastal development</a:t>
          </a:r>
        </a:p>
      </dsp:txBody>
      <dsp:txXfrm>
        <a:off x="1318822" y="2610091"/>
        <a:ext cx="1863936" cy="1118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11D79-4BD0-482A-B78B-D81607C86885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A4869-ED30-42FF-A9C6-35CF8C77E793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Legal Frameworks: UNCLOS, IMO regulations, regional agreements</a:t>
          </a:r>
        </a:p>
      </dsp:txBody>
      <dsp:txXfrm>
        <a:off x="25435" y="2276522"/>
        <a:ext cx="1800000" cy="720000"/>
      </dsp:txXfrm>
    </dsp:sp>
    <dsp:sp modelId="{A1483C5C-BCBA-487B-ACEF-0252F6AB108C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5C80-73DA-43F0-9FD9-A7150BDD8ED3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Institutions: National maritime authorities, navies, regional fisheries bodies</a:t>
          </a:r>
        </a:p>
      </dsp:txBody>
      <dsp:txXfrm>
        <a:off x="2140435" y="2276522"/>
        <a:ext cx="1800000" cy="720000"/>
      </dsp:txXfrm>
    </dsp:sp>
    <dsp:sp modelId="{9584A188-AFDC-4016-8571-088EDB06E528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D98F-78B0-4DA6-98E0-EC94C306D93E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Policies: National Ocean Strategies, Marine Spatial Planning</a:t>
          </a:r>
        </a:p>
      </dsp:txBody>
      <dsp:txXfrm>
        <a:off x="4255435" y="2276522"/>
        <a:ext cx="1800000" cy="720000"/>
      </dsp:txXfrm>
    </dsp:sp>
    <dsp:sp modelId="{1D4EC7F9-410D-4F1E-8670-8DB03362DBF9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70C32-F9A6-478D-82AE-4186282FBDC1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Stakeholders: Governments, private sector, communities, civil society</a:t>
          </a:r>
        </a:p>
      </dsp:txBody>
      <dsp:txXfrm>
        <a:off x="6370435" y="2276522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94087-7668-4C73-AA71-D6EEE4F916E0}">
      <dsp:nvSpPr>
        <dsp:cNvPr id="0" name=""/>
        <dsp:cNvSpPr/>
      </dsp:nvSpPr>
      <dsp:spPr>
        <a:xfrm>
          <a:off x="341781" y="1130473"/>
          <a:ext cx="1062615" cy="1062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35357-B263-4038-8FEA-665A1070E4F0}">
      <dsp:nvSpPr>
        <dsp:cNvPr id="0" name=""/>
        <dsp:cNvSpPr/>
      </dsp:nvSpPr>
      <dsp:spPr>
        <a:xfrm>
          <a:off x="56824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B6F9D-0C61-43EC-B3F0-A21E22EE58B0}">
      <dsp:nvSpPr>
        <dsp:cNvPr id="0" name=""/>
        <dsp:cNvSpPr/>
      </dsp:nvSpPr>
      <dsp:spPr>
        <a:xfrm>
          <a:off x="2092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LR" sz="1300" kern="1200"/>
            <a:t>Ratified the BBNJ</a:t>
          </a:r>
          <a:endParaRPr lang="en-US" sz="1300" kern="1200"/>
        </a:p>
      </dsp:txBody>
      <dsp:txXfrm>
        <a:off x="2092" y="2524067"/>
        <a:ext cx="1741992" cy="696796"/>
      </dsp:txXfrm>
    </dsp:sp>
    <dsp:sp modelId="{63A68B42-5E1F-49F4-A90A-F88EE31D828F}">
      <dsp:nvSpPr>
        <dsp:cNvPr id="0" name=""/>
        <dsp:cNvSpPr/>
      </dsp:nvSpPr>
      <dsp:spPr>
        <a:xfrm>
          <a:off x="2388621" y="1130473"/>
          <a:ext cx="1062615" cy="1062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E3E74-911E-40AD-8E58-48543DFCF155}">
      <dsp:nvSpPr>
        <dsp:cNvPr id="0" name=""/>
        <dsp:cNvSpPr/>
      </dsp:nvSpPr>
      <dsp:spPr>
        <a:xfrm>
          <a:off x="261508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952D9-8348-404E-93DB-CBBFEA098AE6}">
      <dsp:nvSpPr>
        <dsp:cNvPr id="0" name=""/>
        <dsp:cNvSpPr/>
      </dsp:nvSpPr>
      <dsp:spPr>
        <a:xfrm>
          <a:off x="2048933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LR" sz="1300" kern="1200"/>
            <a:t>Joined the FiTI</a:t>
          </a:r>
          <a:endParaRPr lang="en-US" sz="1300" kern="1200"/>
        </a:p>
      </dsp:txBody>
      <dsp:txXfrm>
        <a:off x="2048933" y="2524067"/>
        <a:ext cx="1741992" cy="696796"/>
      </dsp:txXfrm>
    </dsp:sp>
    <dsp:sp modelId="{6B048053-D5DB-4FCB-84F4-D340184EA3AB}">
      <dsp:nvSpPr>
        <dsp:cNvPr id="0" name=""/>
        <dsp:cNvSpPr/>
      </dsp:nvSpPr>
      <dsp:spPr>
        <a:xfrm>
          <a:off x="4435462" y="1130473"/>
          <a:ext cx="1062615" cy="10626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CA915-E44F-4CFF-A2FF-9DC402A18367}">
      <dsp:nvSpPr>
        <dsp:cNvPr id="0" name=""/>
        <dsp:cNvSpPr/>
      </dsp:nvSpPr>
      <dsp:spPr>
        <a:xfrm>
          <a:off x="4661921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16C77-672A-4B5E-B31C-717F396FEDF4}">
      <dsp:nvSpPr>
        <dsp:cNvPr id="0" name=""/>
        <dsp:cNvSpPr/>
      </dsp:nvSpPr>
      <dsp:spPr>
        <a:xfrm>
          <a:off x="4095774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LR" sz="1300" kern="1200"/>
            <a:t>Endorsed tha Global Charter for Fisheries Transparency</a:t>
          </a:r>
          <a:endParaRPr lang="en-US" sz="1300" kern="1200"/>
        </a:p>
      </dsp:txBody>
      <dsp:txXfrm>
        <a:off x="4095774" y="2524067"/>
        <a:ext cx="1741992" cy="696796"/>
      </dsp:txXfrm>
    </dsp:sp>
    <dsp:sp modelId="{609FE3F9-F0F0-4F04-9B29-4CFEBE7EFF30}">
      <dsp:nvSpPr>
        <dsp:cNvPr id="0" name=""/>
        <dsp:cNvSpPr/>
      </dsp:nvSpPr>
      <dsp:spPr>
        <a:xfrm>
          <a:off x="6482303" y="1130473"/>
          <a:ext cx="1062615" cy="10626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A24B-CA8C-49A4-A19F-1631F92DE706}">
      <dsp:nvSpPr>
        <dsp:cNvPr id="0" name=""/>
        <dsp:cNvSpPr/>
      </dsp:nvSpPr>
      <dsp:spPr>
        <a:xfrm>
          <a:off x="6708762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F9B78-DFF9-40EF-883F-DAC17EF3253B}">
      <dsp:nvSpPr>
        <dsp:cNvPr id="0" name=""/>
        <dsp:cNvSpPr/>
      </dsp:nvSpPr>
      <dsp:spPr>
        <a:xfrm>
          <a:off x="6142615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LR" sz="1300" kern="1200"/>
            <a:t>WTO Bill on Fisheries Subsidies submited to Parli</a:t>
          </a:r>
          <a:r>
            <a:rPr lang="en-US" sz="1300" kern="1200"/>
            <a:t>a</a:t>
          </a:r>
          <a:r>
            <a:rPr lang="en-LR" sz="1300" kern="1200"/>
            <a:t>ment </a:t>
          </a:r>
          <a:endParaRPr lang="en-US" sz="1300" kern="1200"/>
        </a:p>
      </dsp:txBody>
      <dsp:txXfrm>
        <a:off x="6142615" y="2524067"/>
        <a:ext cx="1741992" cy="696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6BA66-3DFE-4218-AA33-2613D625F317}">
      <dsp:nvSpPr>
        <dsp:cNvPr id="0" name=""/>
        <dsp:cNvSpPr/>
      </dsp:nvSpPr>
      <dsp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CEC20-7545-4E46-89D0-9C6251A47A11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D801D-BBAD-41A4-A8A0-4D728C66EBAA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Information Exchange: Regional dashboard, RFIMS</a:t>
          </a:r>
        </a:p>
      </dsp:txBody>
      <dsp:txXfrm>
        <a:off x="1057183" y="1805"/>
        <a:ext cx="6829516" cy="915310"/>
      </dsp:txXfrm>
    </dsp:sp>
    <dsp:sp modelId="{CA1B68E1-2FBA-45F4-AA37-0FBC7D75BD24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6645A-1A68-4B03-801E-56360E3C897E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2093E-8DAB-4ECA-8BCD-0EEED3673F9F}">
      <dsp:nvSpPr>
        <dsp:cNvPr id="0" name=""/>
        <dsp:cNvSpPr/>
      </dsp:nvSpPr>
      <dsp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Joint Monitoring: Multinational surveillance operations</a:t>
          </a:r>
        </a:p>
      </dsp:txBody>
      <dsp:txXfrm>
        <a:off x="1057183" y="1145944"/>
        <a:ext cx="6829516" cy="915310"/>
      </dsp:txXfrm>
    </dsp:sp>
    <dsp:sp modelId="{EEFF98F4-D488-4148-A0FB-4A9A795130F9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01A5-180D-4EE5-BD58-500174A7F92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746B4-461E-4058-B342-B2A06BAAD951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Legal Support: Regional harmonization of fisheries laws</a:t>
          </a:r>
        </a:p>
      </dsp:txBody>
      <dsp:txXfrm>
        <a:off x="1057183" y="2290082"/>
        <a:ext cx="6829516" cy="915310"/>
      </dsp:txXfrm>
    </dsp:sp>
    <dsp:sp modelId="{ABF6C578-F662-4631-A07F-229402A8B2B8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BC530-53F0-4F7C-B9C7-92BBAD524B42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18AE5-7A03-4D09-A887-FA107E7CE962}">
      <dsp:nvSpPr>
        <dsp:cNvPr id="0" name=""/>
        <dsp:cNvSpPr/>
      </dsp:nvSpPr>
      <dsp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Capacity Building: Training, policy dialogues, national strategy development</a:t>
          </a:r>
        </a:p>
      </dsp:txBody>
      <dsp:txXfrm>
        <a:off x="1057183" y="3434221"/>
        <a:ext cx="6829516" cy="91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733DD-21AD-0A40-BE09-CEE49058F621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CCC6E-8BDE-A34D-BE87-0729020914CF}">
      <dsp:nvSpPr>
        <dsp:cNvPr id="0" name=""/>
        <dsp:cNvSpPr/>
      </dsp:nvSpPr>
      <dsp:spPr>
        <a:xfrm>
          <a:off x="0" y="53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Improved MCS through shared platforms</a:t>
          </a:r>
        </a:p>
      </dsp:txBody>
      <dsp:txXfrm>
        <a:off x="0" y="531"/>
        <a:ext cx="7886700" cy="870055"/>
      </dsp:txXfrm>
    </dsp:sp>
    <dsp:sp modelId="{44A8C4C7-719D-2847-B12C-E1F81669C315}">
      <dsp:nvSpPr>
        <dsp:cNvPr id="0" name=""/>
        <dsp:cNvSpPr/>
      </dsp:nvSpPr>
      <dsp:spPr>
        <a:xfrm>
          <a:off x="0" y="870586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15A9A-DDCC-B245-B91F-A8D03722D4FC}">
      <dsp:nvSpPr>
        <dsp:cNvPr id="0" name=""/>
        <dsp:cNvSpPr/>
      </dsp:nvSpPr>
      <dsp:spPr>
        <a:xfrm>
          <a:off x="0" y="87058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Joint patrols reduce IUU fishing risk</a:t>
          </a:r>
        </a:p>
      </dsp:txBody>
      <dsp:txXfrm>
        <a:off x="0" y="870586"/>
        <a:ext cx="7886700" cy="870055"/>
      </dsp:txXfrm>
    </dsp:sp>
    <dsp:sp modelId="{99D24101-D7A7-2B45-8CC4-ED41B414BB05}">
      <dsp:nvSpPr>
        <dsp:cNvPr id="0" name=""/>
        <dsp:cNvSpPr/>
      </dsp:nvSpPr>
      <dsp:spPr>
        <a:xfrm>
          <a:off x="0" y="1740641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4DA1F-57A7-D445-BFF1-E3FC8678717C}">
      <dsp:nvSpPr>
        <dsp:cNvPr id="0" name=""/>
        <dsp:cNvSpPr/>
      </dsp:nvSpPr>
      <dsp:spPr>
        <a:xfrm>
          <a:off x="0" y="174064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Data and intelligence sharing</a:t>
          </a:r>
        </a:p>
      </dsp:txBody>
      <dsp:txXfrm>
        <a:off x="0" y="1740641"/>
        <a:ext cx="7886700" cy="870055"/>
      </dsp:txXfrm>
    </dsp:sp>
    <dsp:sp modelId="{B4A8008B-6E85-A94E-8EAD-89117D2327FE}">
      <dsp:nvSpPr>
        <dsp:cNvPr id="0" name=""/>
        <dsp:cNvSpPr/>
      </dsp:nvSpPr>
      <dsp:spPr>
        <a:xfrm>
          <a:off x="0" y="2610696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49206-873D-984A-BD97-9C52F228EA70}">
      <dsp:nvSpPr>
        <dsp:cNvPr id="0" name=""/>
        <dsp:cNvSpPr/>
      </dsp:nvSpPr>
      <dsp:spPr>
        <a:xfrm>
          <a:off x="0" y="261069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Capacity development for national officers</a:t>
          </a:r>
        </a:p>
      </dsp:txBody>
      <dsp:txXfrm>
        <a:off x="0" y="2610696"/>
        <a:ext cx="7886700" cy="870055"/>
      </dsp:txXfrm>
    </dsp:sp>
    <dsp:sp modelId="{E0CF2B69-7069-4540-B9B9-145FB93742AB}">
      <dsp:nvSpPr>
        <dsp:cNvPr id="0" name=""/>
        <dsp:cNvSpPr/>
      </dsp:nvSpPr>
      <dsp:spPr>
        <a:xfrm>
          <a:off x="0" y="3480751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BE6A9-16F2-5745-9042-66CEAE8B7250}">
      <dsp:nvSpPr>
        <dsp:cNvPr id="0" name=""/>
        <dsp:cNvSpPr/>
      </dsp:nvSpPr>
      <dsp:spPr>
        <a:xfrm>
          <a:off x="0" y="348075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Regional solidarity and donor engagement</a:t>
          </a:r>
        </a:p>
      </dsp:txBody>
      <dsp:txXfrm>
        <a:off x="0" y="3480751"/>
        <a:ext cx="7886700" cy="8700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641A-EE98-8344-9519-4D860895D141}">
      <dsp:nvSpPr>
        <dsp:cNvPr id="0" name=""/>
        <dsp:cNvSpPr/>
      </dsp:nvSpPr>
      <dsp:spPr>
        <a:xfrm>
          <a:off x="789440" y="1110034"/>
          <a:ext cx="630781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8F737-1862-5843-9280-495DB30B7B65}">
      <dsp:nvSpPr>
        <dsp:cNvPr id="0" name=""/>
        <dsp:cNvSpPr/>
      </dsp:nvSpPr>
      <dsp:spPr>
        <a:xfrm>
          <a:off x="1458069" y="1057084"/>
          <a:ext cx="72539" cy="13624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358987"/>
            <a:satOff val="-313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8987"/>
              <a:satOff val="-31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16B60-C0A9-924A-8C1C-B759D784C411}">
      <dsp:nvSpPr>
        <dsp:cNvPr id="0" name=""/>
        <dsp:cNvSpPr/>
      </dsp:nvSpPr>
      <dsp:spPr>
        <a:xfrm>
          <a:off x="414923" y="814401"/>
          <a:ext cx="591338" cy="5913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" tIns="22947" rIns="22947" bIns="229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</a:t>
          </a:r>
        </a:p>
      </dsp:txBody>
      <dsp:txXfrm>
        <a:off x="501522" y="901000"/>
        <a:ext cx="418140" cy="418140"/>
      </dsp:txXfrm>
    </dsp:sp>
    <dsp:sp modelId="{5011A21C-1919-9647-84EF-3DC7C8FE727E}">
      <dsp:nvSpPr>
        <dsp:cNvPr id="0" name=""/>
        <dsp:cNvSpPr/>
      </dsp:nvSpPr>
      <dsp:spPr>
        <a:xfrm>
          <a:off x="962" y="1571338"/>
          <a:ext cx="141925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717974"/>
            <a:satOff val="-625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17974"/>
              <a:satOff val="-62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65100" rIns="11195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Strengthen regional coordination using the FCWC model  by adapting improved technologies </a:t>
          </a:r>
        </a:p>
      </dsp:txBody>
      <dsp:txXfrm>
        <a:off x="962" y="1855190"/>
        <a:ext cx="1419259" cy="1681748"/>
      </dsp:txXfrm>
    </dsp:sp>
    <dsp:sp modelId="{306B016D-5218-9244-98C0-5BBCD235266B}">
      <dsp:nvSpPr>
        <dsp:cNvPr id="0" name=""/>
        <dsp:cNvSpPr/>
      </dsp:nvSpPr>
      <dsp:spPr>
        <a:xfrm>
          <a:off x="1577917" y="1110033"/>
          <a:ext cx="1419259" cy="71"/>
        </a:xfrm>
        <a:prstGeom prst="rect">
          <a:avLst/>
        </a:prstGeom>
        <a:solidFill>
          <a:schemeClr val="accent2">
            <a:tint val="40000"/>
            <a:alpha val="90000"/>
            <a:hueOff val="1076962"/>
            <a:satOff val="-938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76962"/>
              <a:satOff val="-938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C2A60-D1E6-FA4A-B7E3-C996B1496455}">
      <dsp:nvSpPr>
        <dsp:cNvPr id="0" name=""/>
        <dsp:cNvSpPr/>
      </dsp:nvSpPr>
      <dsp:spPr>
        <a:xfrm>
          <a:off x="3035023" y="1057083"/>
          <a:ext cx="72539" cy="13624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1435949"/>
            <a:satOff val="-12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35949"/>
              <a:satOff val="-12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5EAF4-6581-E449-8281-97C5F129674E}">
      <dsp:nvSpPr>
        <dsp:cNvPr id="0" name=""/>
        <dsp:cNvSpPr/>
      </dsp:nvSpPr>
      <dsp:spPr>
        <a:xfrm>
          <a:off x="1991878" y="814400"/>
          <a:ext cx="591338" cy="591338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" tIns="22947" rIns="22947" bIns="229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</a:t>
          </a:r>
        </a:p>
      </dsp:txBody>
      <dsp:txXfrm>
        <a:off x="2078477" y="900999"/>
        <a:ext cx="418140" cy="418140"/>
      </dsp:txXfrm>
    </dsp:sp>
    <dsp:sp modelId="{E8446CE8-5B40-5440-AEE2-7B07BC1BE654}">
      <dsp:nvSpPr>
        <dsp:cNvPr id="0" name=""/>
        <dsp:cNvSpPr/>
      </dsp:nvSpPr>
      <dsp:spPr>
        <a:xfrm>
          <a:off x="1577917" y="1571338"/>
          <a:ext cx="141925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794936"/>
            <a:satOff val="-1564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794936"/>
              <a:satOff val="-1564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65100" rIns="11195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2. Domesticate FCWC Tools: Adopt RFIMS and regional VMS fully</a:t>
          </a:r>
        </a:p>
      </dsp:txBody>
      <dsp:txXfrm>
        <a:off x="1577917" y="1855190"/>
        <a:ext cx="1419259" cy="1681748"/>
      </dsp:txXfrm>
    </dsp:sp>
    <dsp:sp modelId="{DDC2D1A5-AFBF-2F41-9B1C-7727050B5E6B}">
      <dsp:nvSpPr>
        <dsp:cNvPr id="0" name=""/>
        <dsp:cNvSpPr/>
      </dsp:nvSpPr>
      <dsp:spPr>
        <a:xfrm>
          <a:off x="3154872" y="1110033"/>
          <a:ext cx="1419259" cy="71"/>
        </a:xfrm>
        <a:prstGeom prst="rect">
          <a:avLst/>
        </a:prstGeom>
        <a:solidFill>
          <a:schemeClr val="accent2">
            <a:tint val="40000"/>
            <a:alpha val="90000"/>
            <a:hueOff val="2153923"/>
            <a:satOff val="-1876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153923"/>
              <a:satOff val="-1876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1FCFA-764A-244E-B11F-EC94BE41FB20}">
      <dsp:nvSpPr>
        <dsp:cNvPr id="0" name=""/>
        <dsp:cNvSpPr/>
      </dsp:nvSpPr>
      <dsp:spPr>
        <a:xfrm>
          <a:off x="4611978" y="1057083"/>
          <a:ext cx="72539" cy="13624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8483D-A130-994B-BE0F-45D39F5EEAEE}">
      <dsp:nvSpPr>
        <dsp:cNvPr id="0" name=""/>
        <dsp:cNvSpPr/>
      </dsp:nvSpPr>
      <dsp:spPr>
        <a:xfrm>
          <a:off x="3568833" y="814399"/>
          <a:ext cx="591338" cy="591338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" tIns="22947" rIns="22947" bIns="229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</a:t>
          </a:r>
        </a:p>
      </dsp:txBody>
      <dsp:txXfrm>
        <a:off x="3655432" y="900998"/>
        <a:ext cx="418140" cy="418140"/>
      </dsp:txXfrm>
    </dsp:sp>
    <dsp:sp modelId="{84D7A2DF-F90F-6A4B-8AE9-38150F98E9B4}">
      <dsp:nvSpPr>
        <dsp:cNvPr id="0" name=""/>
        <dsp:cNvSpPr/>
      </dsp:nvSpPr>
      <dsp:spPr>
        <a:xfrm>
          <a:off x="3154872" y="1571338"/>
          <a:ext cx="141925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2871898"/>
            <a:satOff val="-2502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871898"/>
              <a:satOff val="-2502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65100" rIns="11195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3. Invest in Capacity &amp; Equipment: Vessels, satellite tools, training</a:t>
          </a:r>
        </a:p>
      </dsp:txBody>
      <dsp:txXfrm>
        <a:off x="3154872" y="1855190"/>
        <a:ext cx="1419259" cy="1681748"/>
      </dsp:txXfrm>
    </dsp:sp>
    <dsp:sp modelId="{73CA7984-3EB4-6245-B459-C29DA2804D0E}">
      <dsp:nvSpPr>
        <dsp:cNvPr id="0" name=""/>
        <dsp:cNvSpPr/>
      </dsp:nvSpPr>
      <dsp:spPr>
        <a:xfrm>
          <a:off x="4731827" y="1110033"/>
          <a:ext cx="1419259" cy="72"/>
        </a:xfrm>
        <a:prstGeom prst="rect">
          <a:avLst/>
        </a:prstGeom>
        <a:solidFill>
          <a:schemeClr val="accent2">
            <a:tint val="40000"/>
            <a:alpha val="90000"/>
            <a:hueOff val="3230885"/>
            <a:satOff val="-2814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230885"/>
              <a:satOff val="-2814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01DD6-921D-394C-8798-E8C598614E01}">
      <dsp:nvSpPr>
        <dsp:cNvPr id="0" name=""/>
        <dsp:cNvSpPr/>
      </dsp:nvSpPr>
      <dsp:spPr>
        <a:xfrm>
          <a:off x="6188933" y="1057083"/>
          <a:ext cx="72539" cy="13624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3589872"/>
            <a:satOff val="-31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89872"/>
              <a:satOff val="-31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595B5-5A57-DA42-8443-7C4778DC248A}">
      <dsp:nvSpPr>
        <dsp:cNvPr id="0" name=""/>
        <dsp:cNvSpPr/>
      </dsp:nvSpPr>
      <dsp:spPr>
        <a:xfrm>
          <a:off x="5145787" y="814399"/>
          <a:ext cx="591338" cy="591338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" tIns="22947" rIns="22947" bIns="229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4</a:t>
          </a:r>
        </a:p>
      </dsp:txBody>
      <dsp:txXfrm>
        <a:off x="5232386" y="900998"/>
        <a:ext cx="418140" cy="418140"/>
      </dsp:txXfrm>
    </dsp:sp>
    <dsp:sp modelId="{3C5AACBB-6E9D-104A-94CC-5E74ACFCAAC9}">
      <dsp:nvSpPr>
        <dsp:cNvPr id="0" name=""/>
        <dsp:cNvSpPr/>
      </dsp:nvSpPr>
      <dsp:spPr>
        <a:xfrm>
          <a:off x="4731827" y="1571338"/>
          <a:ext cx="141925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3948859"/>
            <a:satOff val="-3440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948859"/>
              <a:satOff val="-3440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65100" rIns="11195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4. Promote Ocean Governance Policy: Cross-sector ocean strategy</a:t>
          </a:r>
        </a:p>
      </dsp:txBody>
      <dsp:txXfrm>
        <a:off x="4731827" y="1855190"/>
        <a:ext cx="1419259" cy="1681748"/>
      </dsp:txXfrm>
    </dsp:sp>
    <dsp:sp modelId="{D923F75D-229F-894B-9ABB-405FECE32E9B}">
      <dsp:nvSpPr>
        <dsp:cNvPr id="0" name=""/>
        <dsp:cNvSpPr/>
      </dsp:nvSpPr>
      <dsp:spPr>
        <a:xfrm>
          <a:off x="6308782" y="1110032"/>
          <a:ext cx="709629" cy="72"/>
        </a:xfrm>
        <a:prstGeom prst="rect">
          <a:avLst/>
        </a:prstGeom>
        <a:solidFill>
          <a:schemeClr val="accent2">
            <a:tint val="40000"/>
            <a:alpha val="90000"/>
            <a:hueOff val="4307846"/>
            <a:satOff val="-3753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307846"/>
              <a:satOff val="-3753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4B788-B519-324C-B7CA-469F09823CC9}">
      <dsp:nvSpPr>
        <dsp:cNvPr id="0" name=""/>
        <dsp:cNvSpPr/>
      </dsp:nvSpPr>
      <dsp:spPr>
        <a:xfrm>
          <a:off x="6722742" y="814399"/>
          <a:ext cx="591338" cy="591338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" tIns="22947" rIns="22947" bIns="229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5</a:t>
          </a:r>
        </a:p>
      </dsp:txBody>
      <dsp:txXfrm>
        <a:off x="6809341" y="900998"/>
        <a:ext cx="418140" cy="418140"/>
      </dsp:txXfrm>
    </dsp:sp>
    <dsp:sp modelId="{E908422F-E814-CA40-A2AE-0C5401FFC664}">
      <dsp:nvSpPr>
        <dsp:cNvPr id="0" name=""/>
        <dsp:cNvSpPr/>
      </dsp:nvSpPr>
      <dsp:spPr>
        <a:xfrm>
          <a:off x="6308782" y="1571338"/>
          <a:ext cx="141925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65100" rIns="11195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5. Engage Fishing Communities: Build awareness and accountability</a:t>
          </a:r>
        </a:p>
      </dsp:txBody>
      <dsp:txXfrm>
        <a:off x="6308782" y="1855190"/>
        <a:ext cx="1419259" cy="168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SimpleTimelineDefaultVariant">
  <dgm:title val="Simple Timeline"/>
  <dgm:desc val="Displays events in chronological order. Each event should have a date or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align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2050">
                    <a:solidFill>
                      <a:srgbClr val="000000"/>
                    </a:solidFill>
                    <a:tailEnd type="arrow" w="med" len="med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arrow" w="med" len="med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1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 fact="2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A0607-F138-B567-1BBB-B96DED68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57" y="291121"/>
            <a:ext cx="7525512" cy="113225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Maritime Safety, Security, and Governance of the Blue Economy</a:t>
            </a:r>
            <a:endParaRPr lang="en-LR" dirty="0"/>
          </a:p>
        </p:txBody>
      </p:sp>
      <p:graphicFrame>
        <p:nvGraphicFramePr>
          <p:cNvPr id="5" name="Content Placeholder 4" descr="Basic Timeline">
            <a:extLst>
              <a:ext uri="{FF2B5EF4-FFF2-40B4-BE49-F238E27FC236}">
                <a16:creationId xmlns:a16="http://schemas.microsoft.com/office/drawing/2014/main" id="{CDDA1993-0C81-75E7-B924-9A601319D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20415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698157" y="2037806"/>
          <a:ext cx="7751512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3E5DAB6-1885-DCBE-B963-B8B0C49A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9C980B-3E37-2EA0-0475-E3EE8E42C9F9}"/>
              </a:ext>
            </a:extLst>
          </p:cNvPr>
          <p:cNvSpPr txBox="1"/>
          <p:nvPr/>
        </p:nvSpPr>
        <p:spPr>
          <a:xfrm>
            <a:off x="1353312" y="5681472"/>
            <a:ext cx="5327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R" sz="2800" dirty="0">
                <a:solidFill>
                  <a:schemeClr val="accent2"/>
                </a:solidFill>
              </a:rPr>
              <a:t>Liberia’s First Fiberglass Boat</a:t>
            </a:r>
          </a:p>
        </p:txBody>
      </p:sp>
    </p:spTree>
    <p:extLst>
      <p:ext uri="{BB962C8B-B14F-4D97-AF65-F5344CB8AC3E}">
        <p14:creationId xmlns:p14="http://schemas.microsoft.com/office/powerpoint/2010/main" val="351112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86831-F0FC-6BFC-5C9F-828BC22F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71;p33" descr="A group of people sitting at computers&#10;&#10;AI-generated content may be incorrect.">
            <a:extLst>
              <a:ext uri="{FF2B5EF4-FFF2-40B4-BE49-F238E27FC236}">
                <a16:creationId xmlns:a16="http://schemas.microsoft.com/office/drawing/2014/main" id="{B1883077-B3E9-41CA-F090-E631AFB374AF}"/>
              </a:ext>
            </a:extLst>
          </p:cNvPr>
          <p:cNvPicPr preferRelativeResize="0"/>
          <p:nvPr/>
        </p:nvPicPr>
        <p:blipFill rotWithShape="1">
          <a:blip r:embed="rId2"/>
          <a:srcRect t="506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3F0C6-195A-38FC-9BC7-DE6E4C73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Strengthening MCS</a:t>
            </a:r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lose-up of a grey device&#10;&#10;AI-generated content may be incorrect.">
            <a:extLst>
              <a:ext uri="{FF2B5EF4-FFF2-40B4-BE49-F238E27FC236}">
                <a16:creationId xmlns:a16="http://schemas.microsoft.com/office/drawing/2014/main" id="{81D43DB6-D981-4A16-8CBF-1D728779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1396" b="-1"/>
          <a:stretch>
            <a:fillRect/>
          </a:stretch>
        </p:blipFill>
        <p:spPr bwMode="auto">
          <a:xfrm>
            <a:off x="1662565" y="-554172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2F7E3-AC22-53DA-78FB-98C214BD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Strengthening MCS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E7E5A9-EDAC-C6D0-97F1-D03B7346AEBB}"/>
              </a:ext>
            </a:extLst>
          </p:cNvPr>
          <p:cNvSpPr txBox="1"/>
          <p:nvPr/>
        </p:nvSpPr>
        <p:spPr>
          <a:xfrm>
            <a:off x="50007" y="2723731"/>
            <a:ext cx="28733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en-US" b="1" i="0" u="none" strike="noStrike" dirty="0">
                <a:solidFill>
                  <a:srgbClr val="0E121A"/>
                </a:solidFill>
                <a:effectLst/>
                <a:latin typeface="inherit"/>
              </a:rPr>
              <a:t>High-definition video &amp; imagery</a:t>
            </a:r>
          </a:p>
          <a:p>
            <a:pPr algn="l" fontAlgn="b"/>
            <a:r>
              <a:rPr lang="en-US" b="1" i="0" u="none" strike="noStrike" dirty="0">
                <a:effectLst/>
                <a:latin typeface="inherit"/>
              </a:rPr>
              <a:t>Unparalleled situational awareness with crystal-clear visuals. </a:t>
            </a:r>
            <a:r>
              <a:rPr lang="en-US" i="0" u="none" strike="noStrike" dirty="0">
                <a:effectLst/>
                <a:latin typeface="inherit"/>
              </a:rPr>
              <a:t>The optical and infrared camera array offers 360° rotation and a 31x zoom for detailed video and image capture, day or night, housed within a rugged IP68-rated enclosure.</a:t>
            </a:r>
          </a:p>
        </p:txBody>
      </p:sp>
    </p:spTree>
    <p:extLst>
      <p:ext uri="{BB962C8B-B14F-4D97-AF65-F5344CB8AC3E}">
        <p14:creationId xmlns:p14="http://schemas.microsoft.com/office/powerpoint/2010/main" val="457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bout Us – Fisheries Committee for the West Central Gulf of Guinea">
            <a:extLst>
              <a:ext uri="{FF2B5EF4-FFF2-40B4-BE49-F238E27FC236}">
                <a16:creationId xmlns:a16="http://schemas.microsoft.com/office/drawing/2014/main" id="{144831AC-DDD9-13D8-9A80-1116951C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1" b="2"/>
          <a:stretch>
            <a:fillRect/>
          </a:stretch>
        </p:blipFill>
        <p:spPr bwMode="auto">
          <a:xfrm>
            <a:off x="20" y="10"/>
            <a:ext cx="9143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90CC0-9F3A-C515-9011-C190C5AF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67" y="5746071"/>
            <a:ext cx="5261624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/>
              <a:t>FCWC</a:t>
            </a:r>
          </a:p>
        </p:txBody>
      </p:sp>
    </p:spTree>
    <p:extLst>
      <p:ext uri="{BB962C8B-B14F-4D97-AF65-F5344CB8AC3E}">
        <p14:creationId xmlns:p14="http://schemas.microsoft.com/office/powerpoint/2010/main" val="273125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/>
              <a:t>Regional Cooperation: The FCWC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0" y="2405067"/>
            <a:ext cx="4501582" cy="3729034"/>
          </a:xfrm>
        </p:spPr>
        <p:txBody>
          <a:bodyPr>
            <a:normAutofit/>
          </a:bodyPr>
          <a:lstStyle/>
          <a:p>
            <a:r>
              <a:rPr lang="en-US" sz="1700"/>
              <a:t>- FCWC = Fisheries Committee for the West Central Gulf of Guinea</a:t>
            </a:r>
          </a:p>
          <a:p>
            <a:r>
              <a:rPr lang="en-US" sz="1700"/>
              <a:t>- Member States: Liberia, Côte d’Ivoire, Ghana, Togo, Benin, Nigeria</a:t>
            </a:r>
          </a:p>
          <a:p>
            <a:r>
              <a:rPr lang="en-US" sz="1700"/>
              <a:t>- Objectives:</a:t>
            </a:r>
          </a:p>
          <a:p>
            <a:r>
              <a:rPr lang="en-US" sz="1700"/>
              <a:t>  • Promote regional fisheries governance</a:t>
            </a:r>
          </a:p>
          <a:p>
            <a:r>
              <a:rPr lang="en-US" sz="1700"/>
              <a:t>  • Strengthen MCS (Monitoring, Control, Surveillance)</a:t>
            </a:r>
          </a:p>
          <a:p>
            <a:r>
              <a:rPr lang="en-US" sz="1700"/>
              <a:t>  • Coordinate responses to IUU fishing</a:t>
            </a:r>
          </a:p>
          <a:p>
            <a:r>
              <a:rPr lang="en-US" sz="1700"/>
              <a:t>  • Share information and capacity building</a:t>
            </a:r>
          </a:p>
          <a:p>
            <a:r>
              <a:rPr lang="en-US" sz="1700"/>
              <a:t>- Achievements: Regional VMS, intelligence sharing, Joint Patrols</a:t>
            </a:r>
          </a:p>
        </p:txBody>
      </p:sp>
      <p:pic>
        <p:nvPicPr>
          <p:cNvPr id="5" name="Picture 4" descr="Top view of the islet with the house surrounded by coconut trees">
            <a:extLst>
              <a:ext uri="{FF2B5EF4-FFF2-40B4-BE49-F238E27FC236}">
                <a16:creationId xmlns:a16="http://schemas.microsoft.com/office/drawing/2014/main" id="{9E9D60DA-D450-F096-DDB6-BFB8047C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14" r="25840" b="-1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How FCWC Enhances Governance and Security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2B5A60-82F0-6CCC-5B08-FF83169F1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63730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Benefits for Member Countries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968EA1-0800-1082-A033-B71BD799B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250682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Recommendations for the Gulf of Guinea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F7EC6C-3906-986E-1313-9CE2EC207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105439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- Maritime safety and security are central to the member states economy potential.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- Good governance backed by regional cooperation through FCWC and other regional bodies offers a tested pathway.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- With strategic investment and coordination, we can lead in sustainable ocean management in Africa.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3BE66CCE-C4BC-0F6F-AFEC-44ACC586E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5" r="-2" b="1875"/>
          <a:stretch>
            <a:fillRect/>
          </a:stretch>
        </p:blipFill>
        <p:spPr>
          <a:xfrm>
            <a:off x="1708622" y="1346421"/>
            <a:ext cx="7435378" cy="5511579"/>
          </a:xfrm>
          <a:custGeom>
            <a:avLst/>
            <a:gdLst/>
            <a:ahLst/>
            <a:cxnLst/>
            <a:rect l="l" t="t" r="r" b="b"/>
            <a:pathLst>
              <a:path w="8687357" h="6439627">
                <a:moveTo>
                  <a:pt x="8687357" y="5592682"/>
                </a:moveTo>
                <a:lnTo>
                  <a:pt x="8687357" y="6439627"/>
                </a:lnTo>
                <a:lnTo>
                  <a:pt x="6546927" y="6439627"/>
                </a:lnTo>
                <a:lnTo>
                  <a:pt x="6580991" y="6380627"/>
                </a:lnTo>
                <a:cubicBezTo>
                  <a:pt x="6886366" y="5851702"/>
                  <a:pt x="6886366" y="5851702"/>
                  <a:pt x="6886366" y="5851702"/>
                </a:cubicBezTo>
                <a:cubicBezTo>
                  <a:pt x="6977743" y="5693431"/>
                  <a:pt x="7152970" y="5590847"/>
                  <a:pt x="7338457" y="5596063"/>
                </a:cubicBezTo>
                <a:cubicBezTo>
                  <a:pt x="7793370" y="5594923"/>
                  <a:pt x="8177202" y="5593961"/>
                  <a:pt x="8501061" y="5593149"/>
                </a:cubicBezTo>
                <a:close/>
                <a:moveTo>
                  <a:pt x="7993536" y="3646328"/>
                </a:moveTo>
                <a:cubicBezTo>
                  <a:pt x="8049698" y="3645292"/>
                  <a:pt x="8103038" y="3676088"/>
                  <a:pt x="8130222" y="3725244"/>
                </a:cubicBezTo>
                <a:cubicBezTo>
                  <a:pt x="8574552" y="4499321"/>
                  <a:pt x="8574552" y="4499321"/>
                  <a:pt x="8574552" y="4499321"/>
                </a:cubicBezTo>
                <a:cubicBezTo>
                  <a:pt x="8604367" y="4547767"/>
                  <a:pt x="8603992" y="4610012"/>
                  <a:pt x="8575979" y="4658531"/>
                </a:cubicBezTo>
                <a:cubicBezTo>
                  <a:pt x="8128740" y="5433172"/>
                  <a:pt x="8128740" y="5433172"/>
                  <a:pt x="8128740" y="5433172"/>
                </a:cubicBezTo>
                <a:cubicBezTo>
                  <a:pt x="8099761" y="5483366"/>
                  <a:pt x="8047009" y="5513140"/>
                  <a:pt x="7989180" y="5513215"/>
                </a:cubicBezTo>
                <a:cubicBezTo>
                  <a:pt x="7097611" y="5513779"/>
                  <a:pt x="7097611" y="5513779"/>
                  <a:pt x="7097611" y="5513779"/>
                </a:cubicBezTo>
                <a:cubicBezTo>
                  <a:pt x="7041448" y="5514815"/>
                  <a:pt x="6988108" y="5484020"/>
                  <a:pt x="6960925" y="5434863"/>
                </a:cubicBezTo>
                <a:cubicBezTo>
                  <a:pt x="6515628" y="4662459"/>
                  <a:pt x="6515628" y="4662459"/>
                  <a:pt x="6515628" y="4662459"/>
                </a:cubicBezTo>
                <a:cubicBezTo>
                  <a:pt x="6486779" y="4612341"/>
                  <a:pt x="6486189" y="4551769"/>
                  <a:pt x="6515168" y="4501577"/>
                </a:cubicBezTo>
                <a:cubicBezTo>
                  <a:pt x="6962407" y="3726935"/>
                  <a:pt x="6962407" y="3726935"/>
                  <a:pt x="6962407" y="3726935"/>
                </a:cubicBezTo>
                <a:cubicBezTo>
                  <a:pt x="6990420" y="3678416"/>
                  <a:pt x="7044137" y="3646968"/>
                  <a:pt x="7101000" y="3648566"/>
                </a:cubicBezTo>
                <a:cubicBezTo>
                  <a:pt x="7993536" y="3646328"/>
                  <a:pt x="7993536" y="3646328"/>
                  <a:pt x="7993536" y="3646328"/>
                </a:cubicBezTo>
                <a:close/>
                <a:moveTo>
                  <a:pt x="6711979" y="3263784"/>
                </a:moveTo>
                <a:cubicBezTo>
                  <a:pt x="6731960" y="3263416"/>
                  <a:pt x="6750938" y="3274372"/>
                  <a:pt x="6760609" y="3291861"/>
                </a:cubicBezTo>
                <a:cubicBezTo>
                  <a:pt x="6918689" y="3567256"/>
                  <a:pt x="6918689" y="3567256"/>
                  <a:pt x="6918689" y="3567256"/>
                </a:cubicBezTo>
                <a:cubicBezTo>
                  <a:pt x="6929297" y="3584492"/>
                  <a:pt x="6929164" y="3606636"/>
                  <a:pt x="6919197" y="3623899"/>
                </a:cubicBezTo>
                <a:cubicBezTo>
                  <a:pt x="6760082" y="3899495"/>
                  <a:pt x="6760082" y="3899495"/>
                  <a:pt x="6760082" y="3899495"/>
                </a:cubicBezTo>
                <a:cubicBezTo>
                  <a:pt x="6749772" y="3917353"/>
                  <a:pt x="6731004" y="3927946"/>
                  <a:pt x="6710430" y="3927972"/>
                </a:cubicBezTo>
                <a:cubicBezTo>
                  <a:pt x="6393234" y="3928173"/>
                  <a:pt x="6393234" y="3928173"/>
                  <a:pt x="6393234" y="3928173"/>
                </a:cubicBezTo>
                <a:cubicBezTo>
                  <a:pt x="6373253" y="3928542"/>
                  <a:pt x="6354275" y="3917585"/>
                  <a:pt x="6344604" y="3900096"/>
                </a:cubicBezTo>
                <a:cubicBezTo>
                  <a:pt x="6186180" y="3625297"/>
                  <a:pt x="6186180" y="3625297"/>
                  <a:pt x="6186180" y="3625297"/>
                </a:cubicBezTo>
                <a:cubicBezTo>
                  <a:pt x="6175916" y="3607466"/>
                  <a:pt x="6175706" y="3585916"/>
                  <a:pt x="6186016" y="3568059"/>
                </a:cubicBezTo>
                <a:cubicBezTo>
                  <a:pt x="6345132" y="3292462"/>
                  <a:pt x="6345132" y="3292462"/>
                  <a:pt x="6345132" y="3292462"/>
                </a:cubicBezTo>
                <a:cubicBezTo>
                  <a:pt x="6355098" y="3275200"/>
                  <a:pt x="6374209" y="3264012"/>
                  <a:pt x="6394440" y="3264581"/>
                </a:cubicBezTo>
                <a:cubicBezTo>
                  <a:pt x="6711979" y="3263784"/>
                  <a:pt x="6711979" y="3263784"/>
                  <a:pt x="6711979" y="3263784"/>
                </a:cubicBezTo>
                <a:close/>
                <a:moveTo>
                  <a:pt x="6556655" y="2828022"/>
                </a:moveTo>
                <a:cubicBezTo>
                  <a:pt x="6567205" y="2827827"/>
                  <a:pt x="6577226" y="2833613"/>
                  <a:pt x="6582333" y="2842847"/>
                </a:cubicBezTo>
                <a:cubicBezTo>
                  <a:pt x="6665805" y="2988265"/>
                  <a:pt x="6665805" y="2988265"/>
                  <a:pt x="6665805" y="2988265"/>
                </a:cubicBezTo>
                <a:cubicBezTo>
                  <a:pt x="6671406" y="2997367"/>
                  <a:pt x="6671336" y="3009060"/>
                  <a:pt x="6666073" y="3018175"/>
                </a:cubicBezTo>
                <a:cubicBezTo>
                  <a:pt x="6582055" y="3163699"/>
                  <a:pt x="6582055" y="3163699"/>
                  <a:pt x="6582055" y="3163699"/>
                </a:cubicBezTo>
                <a:cubicBezTo>
                  <a:pt x="6576611" y="3173129"/>
                  <a:pt x="6566700" y="3178722"/>
                  <a:pt x="6555837" y="3178736"/>
                </a:cubicBezTo>
                <a:cubicBezTo>
                  <a:pt x="6388346" y="3178842"/>
                  <a:pt x="6388346" y="3178842"/>
                  <a:pt x="6388346" y="3178842"/>
                </a:cubicBezTo>
                <a:cubicBezTo>
                  <a:pt x="6377796" y="3179037"/>
                  <a:pt x="6367774" y="3173251"/>
                  <a:pt x="6362668" y="3164017"/>
                </a:cubicBezTo>
                <a:cubicBezTo>
                  <a:pt x="6279015" y="3018913"/>
                  <a:pt x="6279015" y="3018913"/>
                  <a:pt x="6279015" y="3018913"/>
                </a:cubicBezTo>
                <a:cubicBezTo>
                  <a:pt x="6273595" y="3009498"/>
                  <a:pt x="6273484" y="2998119"/>
                  <a:pt x="6278928" y="2988689"/>
                </a:cubicBezTo>
                <a:cubicBezTo>
                  <a:pt x="6362947" y="2843165"/>
                  <a:pt x="6362947" y="2843165"/>
                  <a:pt x="6362947" y="2843165"/>
                </a:cubicBezTo>
                <a:cubicBezTo>
                  <a:pt x="6368209" y="2834050"/>
                  <a:pt x="6378300" y="2828143"/>
                  <a:pt x="6388983" y="2828442"/>
                </a:cubicBezTo>
                <a:cubicBezTo>
                  <a:pt x="6556655" y="2828022"/>
                  <a:pt x="6556655" y="2828022"/>
                  <a:pt x="6556655" y="2828022"/>
                </a:cubicBezTo>
                <a:close/>
                <a:moveTo>
                  <a:pt x="4892415" y="2543905"/>
                </a:moveTo>
                <a:cubicBezTo>
                  <a:pt x="5075616" y="2540524"/>
                  <a:pt x="5249615" y="2640982"/>
                  <a:pt x="5338288" y="2801330"/>
                </a:cubicBezTo>
                <a:cubicBezTo>
                  <a:pt x="6787688" y="5326361"/>
                  <a:pt x="6787688" y="5326361"/>
                  <a:pt x="6787688" y="5326361"/>
                </a:cubicBezTo>
                <a:cubicBezTo>
                  <a:pt x="6884949" y="5484390"/>
                  <a:pt x="6883721" y="5687432"/>
                  <a:pt x="6792344" y="5845703"/>
                </a:cubicBezTo>
                <a:cubicBezTo>
                  <a:pt x="6701163" y="6003633"/>
                  <a:pt x="6615681" y="6151692"/>
                  <a:pt x="6535542" y="6290497"/>
                </a:cubicBezTo>
                <a:lnTo>
                  <a:pt x="6449441" y="6439627"/>
                </a:lnTo>
                <a:lnTo>
                  <a:pt x="406513" y="6439627"/>
                </a:lnTo>
                <a:lnTo>
                  <a:pt x="375546" y="6385912"/>
                </a:lnTo>
                <a:cubicBezTo>
                  <a:pt x="71498" y="5858514"/>
                  <a:pt x="71498" y="5858514"/>
                  <a:pt x="71498" y="5858514"/>
                </a:cubicBezTo>
                <a:cubicBezTo>
                  <a:pt x="-22612" y="5695027"/>
                  <a:pt x="-24536" y="5497443"/>
                  <a:pt x="69993" y="5333715"/>
                </a:cubicBezTo>
                <a:cubicBezTo>
                  <a:pt x="1528883" y="2806842"/>
                  <a:pt x="1528883" y="2806842"/>
                  <a:pt x="1528883" y="2806842"/>
                </a:cubicBezTo>
                <a:cubicBezTo>
                  <a:pt x="1620262" y="2648572"/>
                  <a:pt x="1795486" y="2545988"/>
                  <a:pt x="1980974" y="2551204"/>
                </a:cubicBezTo>
                <a:cubicBezTo>
                  <a:pt x="4892415" y="2543905"/>
                  <a:pt x="4892415" y="2543905"/>
                  <a:pt x="4892415" y="2543905"/>
                </a:cubicBezTo>
                <a:close/>
                <a:moveTo>
                  <a:pt x="8052417" y="2395105"/>
                </a:moveTo>
                <a:cubicBezTo>
                  <a:pt x="8087218" y="2394463"/>
                  <a:pt x="8120272" y="2413547"/>
                  <a:pt x="8137117" y="2444007"/>
                </a:cubicBezTo>
                <a:cubicBezTo>
                  <a:pt x="8412454" y="2923678"/>
                  <a:pt x="8412454" y="2923678"/>
                  <a:pt x="8412454" y="2923678"/>
                </a:cubicBezTo>
                <a:cubicBezTo>
                  <a:pt x="8430931" y="2953698"/>
                  <a:pt x="8430697" y="2992269"/>
                  <a:pt x="8413339" y="3022335"/>
                </a:cubicBezTo>
                <a:cubicBezTo>
                  <a:pt x="8136199" y="3502355"/>
                  <a:pt x="8136199" y="3502355"/>
                  <a:pt x="8136199" y="3502355"/>
                </a:cubicBezTo>
                <a:cubicBezTo>
                  <a:pt x="8118242" y="3533458"/>
                  <a:pt x="8085553" y="3551909"/>
                  <a:pt x="8049718" y="3551955"/>
                </a:cubicBezTo>
                <a:cubicBezTo>
                  <a:pt x="7497241" y="3552304"/>
                  <a:pt x="7497241" y="3552304"/>
                  <a:pt x="7497241" y="3552304"/>
                </a:cubicBezTo>
                <a:cubicBezTo>
                  <a:pt x="7462440" y="3552947"/>
                  <a:pt x="7429386" y="3533863"/>
                  <a:pt x="7412541" y="3503403"/>
                </a:cubicBezTo>
                <a:cubicBezTo>
                  <a:pt x="7136605" y="3024769"/>
                  <a:pt x="7136605" y="3024769"/>
                  <a:pt x="7136605" y="3024769"/>
                </a:cubicBezTo>
                <a:cubicBezTo>
                  <a:pt x="7118728" y="2993712"/>
                  <a:pt x="7118363" y="2956177"/>
                  <a:pt x="7136320" y="2925075"/>
                </a:cubicBezTo>
                <a:cubicBezTo>
                  <a:pt x="7413460" y="2445054"/>
                  <a:pt x="7413460" y="2445054"/>
                  <a:pt x="7413460" y="2445054"/>
                </a:cubicBezTo>
                <a:cubicBezTo>
                  <a:pt x="7430818" y="2414988"/>
                  <a:pt x="7464105" y="2395501"/>
                  <a:pt x="7499342" y="2396492"/>
                </a:cubicBezTo>
                <a:cubicBezTo>
                  <a:pt x="8052417" y="2395105"/>
                  <a:pt x="8052417" y="2395105"/>
                  <a:pt x="8052417" y="2395105"/>
                </a:cubicBezTo>
                <a:close/>
                <a:moveTo>
                  <a:pt x="6166018" y="1975621"/>
                </a:moveTo>
                <a:cubicBezTo>
                  <a:pt x="6195248" y="1975081"/>
                  <a:pt x="6223010" y="1991110"/>
                  <a:pt x="6237158" y="2016694"/>
                </a:cubicBezTo>
                <a:cubicBezTo>
                  <a:pt x="6468416" y="2419574"/>
                  <a:pt x="6468416" y="2419574"/>
                  <a:pt x="6468416" y="2419574"/>
                </a:cubicBezTo>
                <a:cubicBezTo>
                  <a:pt x="6483935" y="2444788"/>
                  <a:pt x="6483740" y="2477185"/>
                  <a:pt x="6469160" y="2502438"/>
                </a:cubicBezTo>
                <a:cubicBezTo>
                  <a:pt x="6236387" y="2905612"/>
                  <a:pt x="6236387" y="2905612"/>
                  <a:pt x="6236387" y="2905612"/>
                </a:cubicBezTo>
                <a:cubicBezTo>
                  <a:pt x="6221305" y="2931735"/>
                  <a:pt x="6193849" y="2947232"/>
                  <a:pt x="6163751" y="2947271"/>
                </a:cubicBezTo>
                <a:cubicBezTo>
                  <a:pt x="5699720" y="2947565"/>
                  <a:pt x="5699720" y="2947565"/>
                  <a:pt x="5699720" y="2947565"/>
                </a:cubicBezTo>
                <a:cubicBezTo>
                  <a:pt x="5670489" y="2948104"/>
                  <a:pt x="5642727" y="2932076"/>
                  <a:pt x="5628579" y="2906492"/>
                </a:cubicBezTo>
                <a:cubicBezTo>
                  <a:pt x="5396817" y="2504482"/>
                  <a:pt x="5396817" y="2504482"/>
                  <a:pt x="5396817" y="2504482"/>
                </a:cubicBezTo>
                <a:cubicBezTo>
                  <a:pt x="5381802" y="2478396"/>
                  <a:pt x="5381495" y="2446871"/>
                  <a:pt x="5396578" y="2420748"/>
                </a:cubicBezTo>
                <a:cubicBezTo>
                  <a:pt x="5629350" y="2017574"/>
                  <a:pt x="5629350" y="2017574"/>
                  <a:pt x="5629350" y="2017574"/>
                </a:cubicBezTo>
                <a:cubicBezTo>
                  <a:pt x="5643930" y="1992321"/>
                  <a:pt x="5671888" y="1975952"/>
                  <a:pt x="5701483" y="1976785"/>
                </a:cubicBezTo>
                <a:cubicBezTo>
                  <a:pt x="6166018" y="1975621"/>
                  <a:pt x="6166018" y="1975621"/>
                  <a:pt x="6166018" y="1975621"/>
                </a:cubicBezTo>
                <a:close/>
                <a:moveTo>
                  <a:pt x="5123215" y="34"/>
                </a:moveTo>
                <a:cubicBezTo>
                  <a:pt x="5197106" y="-1330"/>
                  <a:pt x="5267284" y="39188"/>
                  <a:pt x="5303047" y="103860"/>
                </a:cubicBezTo>
                <a:cubicBezTo>
                  <a:pt x="5887630" y="1122274"/>
                  <a:pt x="5887630" y="1122274"/>
                  <a:pt x="5887630" y="1122274"/>
                </a:cubicBezTo>
                <a:cubicBezTo>
                  <a:pt x="5926858" y="1186012"/>
                  <a:pt x="5926364" y="1267904"/>
                  <a:pt x="5889509" y="1331739"/>
                </a:cubicBezTo>
                <a:cubicBezTo>
                  <a:pt x="5301098" y="2350896"/>
                  <a:pt x="5301098" y="2350896"/>
                  <a:pt x="5301098" y="2350896"/>
                </a:cubicBezTo>
                <a:cubicBezTo>
                  <a:pt x="5262972" y="2416932"/>
                  <a:pt x="5193569" y="2456106"/>
                  <a:pt x="5117486" y="2456203"/>
                </a:cubicBezTo>
                <a:cubicBezTo>
                  <a:pt x="3944493" y="2456945"/>
                  <a:pt x="3944493" y="2456945"/>
                  <a:pt x="3944493" y="2456945"/>
                </a:cubicBezTo>
                <a:cubicBezTo>
                  <a:pt x="3870604" y="2458309"/>
                  <a:pt x="3800425" y="2417792"/>
                  <a:pt x="3764661" y="2353119"/>
                </a:cubicBezTo>
                <a:cubicBezTo>
                  <a:pt x="3178808" y="1336906"/>
                  <a:pt x="3178808" y="1336906"/>
                  <a:pt x="3178808" y="1336906"/>
                </a:cubicBezTo>
                <a:cubicBezTo>
                  <a:pt x="3140850" y="1270967"/>
                  <a:pt x="3140076" y="1191277"/>
                  <a:pt x="3178202" y="1125240"/>
                </a:cubicBezTo>
                <a:cubicBezTo>
                  <a:pt x="3766612" y="106084"/>
                  <a:pt x="3766612" y="106084"/>
                  <a:pt x="3766612" y="106084"/>
                </a:cubicBezTo>
                <a:cubicBezTo>
                  <a:pt x="3803468" y="42249"/>
                  <a:pt x="3874139" y="874"/>
                  <a:pt x="3948952" y="2977"/>
                </a:cubicBezTo>
                <a:cubicBezTo>
                  <a:pt x="5123215" y="34"/>
                  <a:pt x="5123215" y="34"/>
                  <a:pt x="5123215" y="34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62" y="659982"/>
            <a:ext cx="2776529" cy="277652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0" cap="sq" cmpd="dbl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 &amp; Discussion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- The ocean is a driver of economic growth, livelihoods, and ecological balance.</a:t>
            </a:r>
          </a:p>
          <a:p>
            <a:pPr>
              <a:lnSpc>
                <a:spcPct val="90000"/>
              </a:lnSpc>
            </a:pPr>
            <a:r>
              <a:rPr lang="en-US" sz="3000"/>
              <a:t>- The "Blue Economy" focuses on sustainable use of marine resources.</a:t>
            </a:r>
          </a:p>
          <a:p>
            <a:pPr>
              <a:lnSpc>
                <a:spcPct val="90000"/>
              </a:lnSpc>
            </a:pPr>
            <a:r>
              <a:rPr lang="en-US" sz="3000"/>
              <a:t>- Effective governance ensures safety, security, and equitable resource use.</a:t>
            </a:r>
          </a:p>
          <a:p>
            <a:pPr>
              <a:lnSpc>
                <a:spcPct val="90000"/>
              </a:lnSpc>
            </a:pPr>
            <a:r>
              <a:rPr lang="en-US" sz="3000"/>
              <a:t>- Liberia, as a coastal nation, has critical stakes in maritime governance.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the Blue Economy?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169F815-18D6-EF7E-D26D-366CB8AA1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787465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200"/>
              <a:t>Maritime Safety and Security: Why It Matters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3D106-1614-A3FE-F83B-54EAED8E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06" r="20095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A4902-A95E-2887-A650-4DD18DA0B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49695"/>
              </p:ext>
            </p:extLst>
          </p:nvPr>
        </p:nvGraphicFramePr>
        <p:xfrm>
          <a:off x="627510" y="2405067"/>
          <a:ext cx="4501582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Governance in the Blue Economy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A6673B-8FDC-89E4-E6C2-4F8FF3538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13872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BA7FD-3DDD-6B1E-B9F2-22AF9819D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066C18-913F-7467-4305-98AFB6D2A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8C370-F048-38A3-FA6D-A95FB1AF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1202C-B13B-A780-0E1F-EE022262E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CAFC30-C1B5-B5F4-A9B3-491E9F00E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9C15D-A2E7-4F07-978B-8E875E8E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Liberia’s fishing efforts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8CDDA-5380-2CB1-84FA-097DCF0B63A6}"/>
              </a:ext>
            </a:extLst>
          </p:cNvPr>
          <p:cNvSpPr txBox="1"/>
          <p:nvPr/>
        </p:nvSpPr>
        <p:spPr>
          <a:xfrm>
            <a:off x="554182" y="1803783"/>
            <a:ext cx="55424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 Purse Seiners and 11 support vessels targeting tuna and tuna-like species.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Trawlers targeting demersal species.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br>
              <a:rPr lang="en-US" sz="2400" dirty="0"/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5648 small-scale vessels targeting both pelagic and demersal species.</a:t>
            </a:r>
          </a:p>
        </p:txBody>
      </p:sp>
    </p:spTree>
    <p:extLst>
      <p:ext uri="{BB962C8B-B14F-4D97-AF65-F5344CB8AC3E}">
        <p14:creationId xmlns:p14="http://schemas.microsoft.com/office/powerpoint/2010/main" val="211578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C8CFA-8B83-CCAC-4762-468E1035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LR" sz="3400" dirty="0">
                <a:solidFill>
                  <a:srgbClr val="FFFFFF"/>
                </a:solidFill>
              </a:rPr>
              <a:t>Efforts Made by Liberia to enhance Maritime Security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17999A-73DE-4539-7FD6-D1060ADBA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15539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87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Liberia’s Maritime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- Coastline:  579 km along the Atlantic Ocean</a:t>
            </a:r>
          </a:p>
          <a:p>
            <a:r>
              <a:rPr lang="en-US" sz="1800" dirty="0"/>
              <a:t>- Exclusive Economic Zone (EEZ): 200 NM</a:t>
            </a:r>
          </a:p>
          <a:p>
            <a:r>
              <a:rPr lang="en-US" sz="1800" dirty="0"/>
              <a:t>- Coastal Communities: Over 300,000 people depend on fisheries</a:t>
            </a:r>
          </a:p>
          <a:p>
            <a:r>
              <a:rPr lang="en-US" sz="1800" dirty="0"/>
              <a:t>- Challenges: IUU fishing, limited enforcement capacity, marine litter, weak coordination</a:t>
            </a:r>
          </a:p>
        </p:txBody>
      </p:sp>
      <p:pic>
        <p:nvPicPr>
          <p:cNvPr id="19" name="Picture 18" descr="Top view of a boat being moored by fishermen">
            <a:extLst>
              <a:ext uri="{FF2B5EF4-FFF2-40B4-BE49-F238E27FC236}">
                <a16:creationId xmlns:a16="http://schemas.microsoft.com/office/drawing/2014/main" id="{58548B82-F478-6F70-1CE4-BD877973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71" r="15073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Liberia’s Maritime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/>
              <a:t>- NaFAA: Fisheries and aquaculture governance</a:t>
            </a:r>
          </a:p>
          <a:p>
            <a:r>
              <a:rPr lang="en-US" sz="1700"/>
              <a:t>- LiMA: Maritime administration, vessel registration</a:t>
            </a:r>
          </a:p>
          <a:p>
            <a:r>
              <a:rPr lang="en-US" sz="1700"/>
              <a:t>- Coast Guard: Maritime patrol, security, and law enforcement</a:t>
            </a:r>
          </a:p>
          <a:p>
            <a:r>
              <a:rPr lang="en-US" sz="1700"/>
              <a:t>- EPA: Environmental monitoring and protection</a:t>
            </a:r>
          </a:p>
          <a:p>
            <a:r>
              <a:rPr lang="en-US" sz="1700"/>
              <a:t>- NPA: Port authority operations</a:t>
            </a:r>
          </a:p>
        </p:txBody>
      </p:sp>
      <p:pic>
        <p:nvPicPr>
          <p:cNvPr id="5" name="Picture 4" descr="Ships at sea">
            <a:extLst>
              <a:ext uri="{FF2B5EF4-FFF2-40B4-BE49-F238E27FC236}">
                <a16:creationId xmlns:a16="http://schemas.microsoft.com/office/drawing/2014/main" id="{0CE2EDE3-07A1-4002-9DE8-5956AD28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35" r="28588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760</Words>
  <Application>Microsoft Macintosh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inherit</vt:lpstr>
      <vt:lpstr>Office Theme</vt:lpstr>
      <vt:lpstr>Maritime Safety, Security, and Governance of the Blue Economy</vt:lpstr>
      <vt:lpstr>Introduction</vt:lpstr>
      <vt:lpstr>What is the Blue Economy?</vt:lpstr>
      <vt:lpstr>Maritime Safety and Security: Why It Matters</vt:lpstr>
      <vt:lpstr>Governance in the Blue Economy</vt:lpstr>
      <vt:lpstr>Liberia’s fishing efforts</vt:lpstr>
      <vt:lpstr>Efforts Made by Liberia to enhance Maritime Security</vt:lpstr>
      <vt:lpstr>Liberia’s Maritime Profile</vt:lpstr>
      <vt:lpstr>Liberia’s Maritime Institutions</vt:lpstr>
      <vt:lpstr>Strengthening MCS</vt:lpstr>
      <vt:lpstr>Strengthening MCS</vt:lpstr>
      <vt:lpstr>FCWC</vt:lpstr>
      <vt:lpstr>Regional Cooperation: The FCWC Model</vt:lpstr>
      <vt:lpstr>How FCWC Enhances Governance and Security</vt:lpstr>
      <vt:lpstr>Benefits for Member Countries </vt:lpstr>
      <vt:lpstr>Recommendations for the Gulf of Guinea</vt:lpstr>
      <vt:lpstr>Conclusion</vt:lpstr>
      <vt:lpstr>Questions &amp;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 Cyrus Saygbe, Sr.</cp:lastModifiedBy>
  <cp:revision>3</cp:revision>
  <dcterms:created xsi:type="dcterms:W3CDTF">2013-01-27T09:14:16Z</dcterms:created>
  <dcterms:modified xsi:type="dcterms:W3CDTF">2025-07-10T01:50:14Z</dcterms:modified>
  <cp:category/>
</cp:coreProperties>
</file>